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ink/ink1.xml" ContentType="application/inkml+xml"/>
  <Override PartName="/ppt/ink/ink2.xml" ContentType="application/inkml+xml"/>
  <Override PartName="/ppt/tags/tag3.xml" ContentType="application/vnd.openxmlformats-officedocument.presentationml.tags+xml"/>
  <Override PartName="/ppt/notesSlides/notesSlide6.xml" ContentType="application/vnd.openxmlformats-officedocument.presentationml.notesSlide+xml"/>
  <Override PartName="/ppt/ink/ink3.xml" ContentType="application/inkml+xml"/>
  <Override PartName="/ppt/ink/ink4.xml" ContentType="application/inkml+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ink/ink5.xml" ContentType="application/inkml+xml"/>
  <Override PartName="/ppt/ink/ink6.xml" ContentType="application/inkml+xml"/>
  <Override PartName="/ppt/tags/tag5.xml" ContentType="application/vnd.openxmlformats-officedocument.presentationml.tags+xml"/>
  <Override PartName="/ppt/notesSlides/notesSlide10.xml" ContentType="application/vnd.openxmlformats-officedocument.presentationml.notesSlide+xml"/>
  <Override PartName="/ppt/ink/ink7.xml" ContentType="application/inkml+xml"/>
  <Override PartName="/ppt/ink/ink8.xml" ContentType="application/inkml+xml"/>
  <Override PartName="/ppt/tags/tag6.xml" ContentType="application/vnd.openxmlformats-officedocument.presentationml.tags+xml"/>
  <Override PartName="/ppt/notesSlides/notesSlide11.xml" ContentType="application/vnd.openxmlformats-officedocument.presentationml.notesSlide+xml"/>
  <Override PartName="/ppt/ink/ink9.xml" ContentType="application/inkml+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23"/>
  </p:notesMasterIdLst>
  <p:sldIdLst>
    <p:sldId id="257" r:id="rId6"/>
    <p:sldId id="263" r:id="rId7"/>
    <p:sldId id="478" r:id="rId8"/>
    <p:sldId id="298" r:id="rId9"/>
    <p:sldId id="267" r:id="rId10"/>
    <p:sldId id="469" r:id="rId11"/>
    <p:sldId id="470" r:id="rId12"/>
    <p:sldId id="351" r:id="rId13"/>
    <p:sldId id="475" r:id="rId14"/>
    <p:sldId id="476" r:id="rId15"/>
    <p:sldId id="479" r:id="rId16"/>
    <p:sldId id="480" r:id="rId17"/>
    <p:sldId id="310" r:id="rId18"/>
    <p:sldId id="481" r:id="rId19"/>
    <p:sldId id="482" r:id="rId20"/>
    <p:sldId id="485" r:id="rId21"/>
    <p:sldId id="47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DEE412C-5300-4F5B-BF99-C157FD42101F}" v="5" dt="2020-08-18T13:12:35.5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showGuides="1">
      <p:cViewPr varScale="1">
        <p:scale>
          <a:sx n="67" d="100"/>
          <a:sy n="67" d="100"/>
        </p:scale>
        <p:origin x="85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9DEE412C-5300-4F5B-BF99-C157FD42101F}"/>
    <pc:docChg chg="undo custSel modSld">
      <pc:chgData name="Rachel J Houghton" userId="eb43c97e479d4048" providerId="LiveId" clId="{9DEE412C-5300-4F5B-BF99-C157FD42101F}" dt="2020-08-18T15:20:54.234" v="197" actId="20577"/>
      <pc:docMkLst>
        <pc:docMk/>
      </pc:docMkLst>
      <pc:sldChg chg="modSp mod">
        <pc:chgData name="Rachel J Houghton" userId="eb43c97e479d4048" providerId="LiveId" clId="{9DEE412C-5300-4F5B-BF99-C157FD42101F}" dt="2020-08-18T12:58:33" v="1" actId="20577"/>
        <pc:sldMkLst>
          <pc:docMk/>
          <pc:sldMk cId="0" sldId="257"/>
        </pc:sldMkLst>
        <pc:spChg chg="mod">
          <ac:chgData name="Rachel J Houghton" userId="eb43c97e479d4048" providerId="LiveId" clId="{9DEE412C-5300-4F5B-BF99-C157FD42101F}" dt="2020-08-18T12:58:33" v="1" actId="20577"/>
          <ac:spMkLst>
            <pc:docMk/>
            <pc:sldMk cId="0" sldId="257"/>
            <ac:spMk id="7" creationId="{DD63683B-151B-4390-A922-277AFEC04473}"/>
          </ac:spMkLst>
        </pc:spChg>
      </pc:sldChg>
      <pc:sldChg chg="modSp mod">
        <pc:chgData name="Rachel J Houghton" userId="eb43c97e479d4048" providerId="LiveId" clId="{9DEE412C-5300-4F5B-BF99-C157FD42101F}" dt="2020-08-18T13:00:05.744" v="26" actId="14100"/>
        <pc:sldMkLst>
          <pc:docMk/>
          <pc:sldMk cId="2985715927" sldId="263"/>
        </pc:sldMkLst>
        <pc:spChg chg="mod">
          <ac:chgData name="Rachel J Houghton" userId="eb43c97e479d4048" providerId="LiveId" clId="{9DEE412C-5300-4F5B-BF99-C157FD42101F}" dt="2020-08-18T12:59:22.286" v="5" actId="114"/>
          <ac:spMkLst>
            <pc:docMk/>
            <pc:sldMk cId="2985715927" sldId="263"/>
            <ac:spMk id="2" creationId="{2CB6ED8F-715F-482C-A9F6-228FC08B635A}"/>
          </ac:spMkLst>
        </pc:spChg>
        <pc:spChg chg="mod">
          <ac:chgData name="Rachel J Houghton" userId="eb43c97e479d4048" providerId="LiveId" clId="{9DEE412C-5300-4F5B-BF99-C157FD42101F}" dt="2020-08-18T13:00:05.744" v="26" actId="14100"/>
          <ac:spMkLst>
            <pc:docMk/>
            <pc:sldMk cId="2985715927" sldId="263"/>
            <ac:spMk id="6" creationId="{6B3DC813-0F66-4EE3-8EA3-390547BADAA4}"/>
          </ac:spMkLst>
        </pc:spChg>
      </pc:sldChg>
      <pc:sldChg chg="addSp delSp modSp mod">
        <pc:chgData name="Rachel J Houghton" userId="eb43c97e479d4048" providerId="LiveId" clId="{9DEE412C-5300-4F5B-BF99-C157FD42101F}" dt="2020-08-18T13:00:52.433" v="32" actId="20577"/>
        <pc:sldMkLst>
          <pc:docMk/>
          <pc:sldMk cId="3442327758" sldId="298"/>
        </pc:sldMkLst>
        <pc:spChg chg="add del mod">
          <ac:chgData name="Rachel J Houghton" userId="eb43c97e479d4048" providerId="LiveId" clId="{9DEE412C-5300-4F5B-BF99-C157FD42101F}" dt="2020-08-18T13:00:46.261" v="30" actId="478"/>
          <ac:spMkLst>
            <pc:docMk/>
            <pc:sldMk cId="3442327758" sldId="298"/>
            <ac:spMk id="3" creationId="{3D495F56-F4B5-42D8-BE0A-725A035F97BD}"/>
          </ac:spMkLst>
        </pc:spChg>
        <pc:spChg chg="add del mod">
          <ac:chgData name="Rachel J Houghton" userId="eb43c97e479d4048" providerId="LiveId" clId="{9DEE412C-5300-4F5B-BF99-C157FD42101F}" dt="2020-08-18T13:00:52.433" v="32" actId="20577"/>
          <ac:spMkLst>
            <pc:docMk/>
            <pc:sldMk cId="3442327758" sldId="298"/>
            <ac:spMk id="4" creationId="{7FA04951-9539-4E2B-88AC-8F57C8FE57BC}"/>
          </ac:spMkLst>
        </pc:spChg>
      </pc:sldChg>
      <pc:sldChg chg="modSp mod">
        <pc:chgData name="Rachel J Houghton" userId="eb43c97e479d4048" providerId="LiveId" clId="{9DEE412C-5300-4F5B-BF99-C157FD42101F}" dt="2020-08-18T13:01:28.038" v="42" actId="14100"/>
        <pc:sldMkLst>
          <pc:docMk/>
          <pc:sldMk cId="2819374454" sldId="469"/>
        </pc:sldMkLst>
        <pc:spChg chg="mod">
          <ac:chgData name="Rachel J Houghton" userId="eb43c97e479d4048" providerId="LiveId" clId="{9DEE412C-5300-4F5B-BF99-C157FD42101F}" dt="2020-08-18T13:01:28.038" v="42" actId="14100"/>
          <ac:spMkLst>
            <pc:docMk/>
            <pc:sldMk cId="2819374454" sldId="469"/>
            <ac:spMk id="3" creationId="{02669792-3AA6-4C9E-8A29-6AC355504564}"/>
          </ac:spMkLst>
        </pc:spChg>
      </pc:sldChg>
      <pc:sldChg chg="addSp delSp modSp mod">
        <pc:chgData name="Rachel J Houghton" userId="eb43c97e479d4048" providerId="LiveId" clId="{9DEE412C-5300-4F5B-BF99-C157FD42101F}" dt="2020-08-18T15:20:54.234" v="197" actId="20577"/>
        <pc:sldMkLst>
          <pc:docMk/>
          <pc:sldMk cId="1762984606" sldId="470"/>
        </pc:sldMkLst>
        <pc:spChg chg="mod">
          <ac:chgData name="Rachel J Houghton" userId="eb43c97e479d4048" providerId="LiveId" clId="{9DEE412C-5300-4F5B-BF99-C157FD42101F}" dt="2020-08-18T13:01:48.304" v="43" actId="14100"/>
          <ac:spMkLst>
            <pc:docMk/>
            <pc:sldMk cId="1762984606" sldId="470"/>
            <ac:spMk id="3" creationId="{02669792-3AA6-4C9E-8A29-6AC355504564}"/>
          </ac:spMkLst>
        </pc:spChg>
        <pc:spChg chg="mod">
          <ac:chgData name="Rachel J Houghton" userId="eb43c97e479d4048" providerId="LiveId" clId="{9DEE412C-5300-4F5B-BF99-C157FD42101F}" dt="2020-08-18T15:20:54.234" v="197" actId="20577"/>
          <ac:spMkLst>
            <pc:docMk/>
            <pc:sldMk cId="1762984606" sldId="470"/>
            <ac:spMk id="5" creationId="{9E99F201-5AC6-4933-B5C1-2B91B0DC1203}"/>
          </ac:spMkLst>
        </pc:spChg>
        <pc:graphicFrameChg chg="add del modGraphic">
          <ac:chgData name="Rachel J Houghton" userId="eb43c97e479d4048" providerId="LiveId" clId="{9DEE412C-5300-4F5B-BF99-C157FD42101F}" dt="2020-08-18T15:20:50.417" v="195" actId="27309"/>
          <ac:graphicFrameMkLst>
            <pc:docMk/>
            <pc:sldMk cId="1762984606" sldId="470"/>
            <ac:graphicFrameMk id="6" creationId="{35C2EF8D-2CE8-4DCD-8CBA-61633DB07929}"/>
          </ac:graphicFrameMkLst>
        </pc:graphicFrameChg>
      </pc:sldChg>
      <pc:sldChg chg="modSp mod">
        <pc:chgData name="Rachel J Houghton" userId="eb43c97e479d4048" providerId="LiveId" clId="{9DEE412C-5300-4F5B-BF99-C157FD42101F}" dt="2020-08-18T13:04:25.861" v="59" actId="20577"/>
        <pc:sldMkLst>
          <pc:docMk/>
          <pc:sldMk cId="3401107229" sldId="475"/>
        </pc:sldMkLst>
        <pc:spChg chg="mod">
          <ac:chgData name="Rachel J Houghton" userId="eb43c97e479d4048" providerId="LiveId" clId="{9DEE412C-5300-4F5B-BF99-C157FD42101F}" dt="2020-08-18T13:04:25.861" v="59" actId="20577"/>
          <ac:spMkLst>
            <pc:docMk/>
            <pc:sldMk cId="3401107229" sldId="475"/>
            <ac:spMk id="7" creationId="{2E4176B0-715B-4253-8E0F-53D2F88AF0E1}"/>
          </ac:spMkLst>
        </pc:spChg>
        <pc:spChg chg="mod">
          <ac:chgData name="Rachel J Houghton" userId="eb43c97e479d4048" providerId="LiveId" clId="{9DEE412C-5300-4F5B-BF99-C157FD42101F}" dt="2020-08-18T13:03:12.322" v="50" actId="20577"/>
          <ac:spMkLst>
            <pc:docMk/>
            <pc:sldMk cId="3401107229" sldId="475"/>
            <ac:spMk id="138" creationId="{85F35A80-92A6-4E8A-AD77-07B8F2156490}"/>
          </ac:spMkLst>
        </pc:spChg>
      </pc:sldChg>
      <pc:sldChg chg="modSp mod">
        <pc:chgData name="Rachel J Houghton" userId="eb43c97e479d4048" providerId="LiveId" clId="{9DEE412C-5300-4F5B-BF99-C157FD42101F}" dt="2020-08-18T13:07:16.240" v="165" actId="20577"/>
        <pc:sldMkLst>
          <pc:docMk/>
          <pc:sldMk cId="1156456444" sldId="476"/>
        </pc:sldMkLst>
        <pc:spChg chg="mod">
          <ac:chgData name="Rachel J Houghton" userId="eb43c97e479d4048" providerId="LiveId" clId="{9DEE412C-5300-4F5B-BF99-C157FD42101F}" dt="2020-08-18T13:07:16.240" v="165" actId="20577"/>
          <ac:spMkLst>
            <pc:docMk/>
            <pc:sldMk cId="1156456444" sldId="476"/>
            <ac:spMk id="9" creationId="{A901E7E8-38FA-4799-B6B6-810EB5C5167A}"/>
          </ac:spMkLst>
        </pc:spChg>
      </pc:sldChg>
      <pc:sldChg chg="modSp mod">
        <pc:chgData name="Rachel J Houghton" userId="eb43c97e479d4048" providerId="LiveId" clId="{9DEE412C-5300-4F5B-BF99-C157FD42101F}" dt="2020-08-18T13:00:20.186" v="28" actId="20577"/>
        <pc:sldMkLst>
          <pc:docMk/>
          <pc:sldMk cId="0" sldId="478"/>
        </pc:sldMkLst>
        <pc:spChg chg="mod">
          <ac:chgData name="Rachel J Houghton" userId="eb43c97e479d4048" providerId="LiveId" clId="{9DEE412C-5300-4F5B-BF99-C157FD42101F}" dt="2020-08-18T13:00:20.186" v="28" actId="20577"/>
          <ac:spMkLst>
            <pc:docMk/>
            <pc:sldMk cId="0" sldId="478"/>
            <ac:spMk id="5" creationId="{DEFEC091-CFB1-4B3E-9A93-3CEE3D8156AB}"/>
          </ac:spMkLst>
        </pc:spChg>
      </pc:sldChg>
      <pc:sldChg chg="modSp mod">
        <pc:chgData name="Rachel J Houghton" userId="eb43c97e479d4048" providerId="LiveId" clId="{9DEE412C-5300-4F5B-BF99-C157FD42101F}" dt="2020-08-18T13:08:32.440" v="166" actId="20577"/>
        <pc:sldMkLst>
          <pc:docMk/>
          <pc:sldMk cId="871246976" sldId="480"/>
        </pc:sldMkLst>
        <pc:spChg chg="mod">
          <ac:chgData name="Rachel J Houghton" userId="eb43c97e479d4048" providerId="LiveId" clId="{9DEE412C-5300-4F5B-BF99-C157FD42101F}" dt="2020-08-18T13:08:32.440" v="166" actId="20577"/>
          <ac:spMkLst>
            <pc:docMk/>
            <pc:sldMk cId="871246976" sldId="480"/>
            <ac:spMk id="2" creationId="{375AA713-FBAB-4010-A85A-AFEC5AF68CA9}"/>
          </ac:spMkLst>
        </pc:spChg>
      </pc:sldChg>
      <pc:sldChg chg="modSp mod">
        <pc:chgData name="Rachel J Houghton" userId="eb43c97e479d4048" providerId="LiveId" clId="{9DEE412C-5300-4F5B-BF99-C157FD42101F}" dt="2020-08-18T13:10:24.635" v="175" actId="20577"/>
        <pc:sldMkLst>
          <pc:docMk/>
          <pc:sldMk cId="1624975851" sldId="481"/>
        </pc:sldMkLst>
        <pc:spChg chg="mod">
          <ac:chgData name="Rachel J Houghton" userId="eb43c97e479d4048" providerId="LiveId" clId="{9DEE412C-5300-4F5B-BF99-C157FD42101F}" dt="2020-08-18T13:09:51.439" v="167" actId="207"/>
          <ac:spMkLst>
            <pc:docMk/>
            <pc:sldMk cId="1624975851" sldId="481"/>
            <ac:spMk id="6" creationId="{205A37AA-9D00-4EC6-999C-5D7EA5E3CE6D}"/>
          </ac:spMkLst>
        </pc:spChg>
        <pc:spChg chg="mod">
          <ac:chgData name="Rachel J Houghton" userId="eb43c97e479d4048" providerId="LiveId" clId="{9DEE412C-5300-4F5B-BF99-C157FD42101F}" dt="2020-08-18T13:10:24.635" v="175" actId="20577"/>
          <ac:spMkLst>
            <pc:docMk/>
            <pc:sldMk cId="1624975851" sldId="481"/>
            <ac:spMk id="7" creationId="{93079648-A4E0-4431-BDAB-6101238237CE}"/>
          </ac:spMkLst>
        </pc:spChg>
      </pc:sldChg>
      <pc:sldChg chg="modSp mod">
        <pc:chgData name="Rachel J Houghton" userId="eb43c97e479d4048" providerId="LiveId" clId="{9DEE412C-5300-4F5B-BF99-C157FD42101F}" dt="2020-08-18T13:11:42.607" v="184" actId="20577"/>
        <pc:sldMkLst>
          <pc:docMk/>
          <pc:sldMk cId="1042049632" sldId="482"/>
        </pc:sldMkLst>
        <pc:spChg chg="mod">
          <ac:chgData name="Rachel J Houghton" userId="eb43c97e479d4048" providerId="LiveId" clId="{9DEE412C-5300-4F5B-BF99-C157FD42101F}" dt="2020-08-18T13:11:02.671" v="176" actId="207"/>
          <ac:spMkLst>
            <pc:docMk/>
            <pc:sldMk cId="1042049632" sldId="482"/>
            <ac:spMk id="6" creationId="{ABBAA8F7-B072-4AF8-A765-4803486DCDE3}"/>
          </ac:spMkLst>
        </pc:spChg>
        <pc:spChg chg="mod">
          <ac:chgData name="Rachel J Houghton" userId="eb43c97e479d4048" providerId="LiveId" clId="{9DEE412C-5300-4F5B-BF99-C157FD42101F}" dt="2020-08-18T13:11:42.607" v="184" actId="20577"/>
          <ac:spMkLst>
            <pc:docMk/>
            <pc:sldMk cId="1042049632" sldId="482"/>
            <ac:spMk id="7" creationId="{07A91741-EF68-4CB5-9B24-39022551FD2E}"/>
          </ac:spMkLst>
        </pc:spChg>
      </pc:sldChg>
      <pc:sldChg chg="modSp mod">
        <pc:chgData name="Rachel J Houghton" userId="eb43c97e479d4048" providerId="LiveId" clId="{9DEE412C-5300-4F5B-BF99-C157FD42101F}" dt="2020-08-18T13:13:13.372" v="193" actId="14100"/>
        <pc:sldMkLst>
          <pc:docMk/>
          <pc:sldMk cId="2221012748" sldId="485"/>
        </pc:sldMkLst>
        <pc:spChg chg="mod">
          <ac:chgData name="Rachel J Houghton" userId="eb43c97e479d4048" providerId="LiveId" clId="{9DEE412C-5300-4F5B-BF99-C157FD42101F}" dt="2020-08-18T13:12:20.675" v="185" actId="207"/>
          <ac:spMkLst>
            <pc:docMk/>
            <pc:sldMk cId="2221012748" sldId="485"/>
            <ac:spMk id="2" creationId="{C7E814AF-74FB-4FE1-83FB-B24F863DD945}"/>
          </ac:spMkLst>
        </pc:spChg>
        <pc:spChg chg="mod">
          <ac:chgData name="Rachel J Houghton" userId="eb43c97e479d4048" providerId="LiveId" clId="{9DEE412C-5300-4F5B-BF99-C157FD42101F}" dt="2020-08-18T13:13:13.372" v="193" actId="14100"/>
          <ac:spMkLst>
            <pc:docMk/>
            <pc:sldMk cId="2221012748" sldId="485"/>
            <ac:spMk id="6" creationId="{2D29AE85-1C28-4A99-9DC7-E55C4B4D36DE}"/>
          </ac:spMkLst>
        </pc:spChg>
        <pc:spChg chg="mod">
          <ac:chgData name="Rachel J Houghton" userId="eb43c97e479d4048" providerId="LiveId" clId="{9DEE412C-5300-4F5B-BF99-C157FD42101F}" dt="2020-08-18T13:12:53.382" v="191" actId="14100"/>
          <ac:spMkLst>
            <pc:docMk/>
            <pc:sldMk cId="2221012748" sldId="485"/>
            <ac:spMk id="8" creationId="{DA6D1B7B-2205-4C6D-BC5D-6382DE2EFDE5}"/>
          </ac:spMkLst>
        </pc:sp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18/08/2020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15</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1584591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16</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961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145381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9</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7941238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10</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8085653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631592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12</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20100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7169453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3621337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dirty="0"/>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dirty="0"/>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dirty="0"/>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7794136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0338246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643005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dirty="0"/>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dirty="0"/>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dirty="0"/>
          </a:p>
        </p:txBody>
      </p:sp>
    </p:spTree>
    <p:extLst>
      <p:ext uri="{BB962C8B-B14F-4D97-AF65-F5344CB8AC3E}">
        <p14:creationId xmlns:p14="http://schemas.microsoft.com/office/powerpoint/2010/main" val="36334793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46493265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extLst>
      <p:ext uri="{BB962C8B-B14F-4D97-AF65-F5344CB8AC3E}">
        <p14:creationId xmlns:p14="http://schemas.microsoft.com/office/powerpoint/2010/main" val="215542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Blank Canvas">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9312"/>
            <a:ext cx="12192000" cy="630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407368" y="92603"/>
            <a:ext cx="11377264" cy="426170"/>
          </a:xfrm>
        </p:spPr>
        <p:txBody>
          <a:bodyPr/>
          <a:lstStyle>
            <a:lvl1pPr algn="ctr">
              <a:defRPr sz="2000" b="0">
                <a:solidFill>
                  <a:srgbClr val="585858"/>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1713534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Tree>
    <p:extLst>
      <p:ext uri="{BB962C8B-B14F-4D97-AF65-F5344CB8AC3E}">
        <p14:creationId xmlns:p14="http://schemas.microsoft.com/office/powerpoint/2010/main" val="1171981154"/>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theme" Target="../theme/theme2.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dirty="0"/>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dirty="0"/>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dirty="0"/>
          </a:p>
        </p:txBody>
      </p:sp>
    </p:spTree>
    <p:extLst>
      <p:ext uri="{BB962C8B-B14F-4D97-AF65-F5344CB8AC3E}">
        <p14:creationId xmlns:p14="http://schemas.microsoft.com/office/powerpoint/2010/main" val="2550690521"/>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88.png"/><Relationship Id="rId2" Type="http://schemas.openxmlformats.org/officeDocument/2006/relationships/slideLayout" Target="../slideLayouts/slideLayout15.xml"/><Relationship Id="rId1" Type="http://schemas.openxmlformats.org/officeDocument/2006/relationships/tags" Target="../tags/tag3.xml"/><Relationship Id="rId6" Type="http://schemas.openxmlformats.org/officeDocument/2006/relationships/customXml" Target="../ink/ink4.xml"/><Relationship Id="rId5" Type="http://schemas.openxmlformats.org/officeDocument/2006/relationships/image" Target="../media/image1710.png"/><Relationship Id="rId4" Type="http://schemas.openxmlformats.org/officeDocument/2006/relationships/customXml" Target="../ink/ink3.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188.png"/><Relationship Id="rId2" Type="http://schemas.openxmlformats.org/officeDocument/2006/relationships/slideLayout" Target="../slideLayouts/slideLayout15.xml"/><Relationship Id="rId1" Type="http://schemas.openxmlformats.org/officeDocument/2006/relationships/tags" Target="../tags/tag4.xml"/><Relationship Id="rId6" Type="http://schemas.openxmlformats.org/officeDocument/2006/relationships/customXml" Target="../ink/ink6.xml"/><Relationship Id="rId5" Type="http://schemas.openxmlformats.org/officeDocument/2006/relationships/image" Target="../media/image1710.png"/><Relationship Id="rId4" Type="http://schemas.openxmlformats.org/officeDocument/2006/relationships/customXml" Target="../ink/ink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80.png"/><Relationship Id="rId2" Type="http://schemas.openxmlformats.org/officeDocument/2006/relationships/slideLayout" Target="../slideLayouts/slideLayout15.xml"/><Relationship Id="rId1" Type="http://schemas.openxmlformats.org/officeDocument/2006/relationships/tags" Target="../tags/tag5.xml"/><Relationship Id="rId6" Type="http://schemas.openxmlformats.org/officeDocument/2006/relationships/customXml" Target="../ink/ink8.xml"/><Relationship Id="rId5" Type="http://schemas.openxmlformats.org/officeDocument/2006/relationships/image" Target="../media/image1710.png"/><Relationship Id="rId4" Type="http://schemas.openxmlformats.org/officeDocument/2006/relationships/customXml" Target="../ink/ink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tags" Target="../tags/tag6.xml"/><Relationship Id="rId5" Type="http://schemas.openxmlformats.org/officeDocument/2006/relationships/image" Target="../media/image14.png"/><Relationship Id="rId4" Type="http://schemas.openxmlformats.org/officeDocument/2006/relationships/customXml" Target="../ink/ink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18-composition-and-calculation-three-digit-numbers/"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88.png"/><Relationship Id="rId2" Type="http://schemas.openxmlformats.org/officeDocument/2006/relationships/slideLayout" Target="../slideLayouts/slideLayout15.xml"/><Relationship Id="rId1" Type="http://schemas.openxmlformats.org/officeDocument/2006/relationships/tags" Target="../tags/tag2.xml"/><Relationship Id="rId6" Type="http://schemas.openxmlformats.org/officeDocument/2006/relationships/customXml" Target="../ink/ink2.xml"/><Relationship Id="rId5" Type="http://schemas.openxmlformats.org/officeDocument/2006/relationships/image" Target="../media/image1710.png"/><Relationship Id="rId4" Type="http://schemas.openxmlformats.org/officeDocument/2006/relationships/customXml" Target="../ink/ink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Three-digit numbers in the linear number system</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3NPV-3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cxnSp>
        <p:nvCxnSpPr>
          <p:cNvPr id="47" name="Straight Arrow Connector 46">
            <a:extLst>
              <a:ext uri="{FF2B5EF4-FFF2-40B4-BE49-F238E27FC236}">
                <a16:creationId xmlns:a16="http://schemas.microsoft.com/office/drawing/2014/main" id="{35212B93-60C7-42A2-BE5E-829AB2CB6E7D}"/>
              </a:ext>
            </a:extLst>
          </p:cNvPr>
          <p:cNvCxnSpPr>
            <a:cxnSpLocks/>
          </p:cNvCxnSpPr>
          <p:nvPr/>
        </p:nvCxnSpPr>
        <p:spPr>
          <a:xfrm>
            <a:off x="4435472" y="208869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pPr>
              <a:buClrTx/>
              <a:buFontTx/>
              <a:buNone/>
            </a:pPr>
            <a:r>
              <a:rPr lang="en-US" altLang="en-US" dirty="0"/>
              <a:t>3NPV-3 Three-digit numbers in the linear number system</a:t>
            </a:r>
            <a:endParaRPr lang="en-GB" kern="0" dirty="0"/>
          </a:p>
        </p:txBody>
      </p:sp>
      <p:grpSp>
        <p:nvGrpSpPr>
          <p:cNvPr id="7" name="Group 6">
            <a:extLst>
              <a:ext uri="{FF2B5EF4-FFF2-40B4-BE49-F238E27FC236}">
                <a16:creationId xmlns:a16="http://schemas.microsoft.com/office/drawing/2014/main" id="{A4252979-6F54-4CD1-B052-91F2562B8F83}"/>
              </a:ext>
            </a:extLst>
          </p:cNvPr>
          <p:cNvGrpSpPr/>
          <p:nvPr/>
        </p:nvGrpSpPr>
        <p:grpSpPr>
          <a:xfrm>
            <a:off x="5545927" y="2494322"/>
            <a:ext cx="1104424" cy="487374"/>
            <a:chOff x="5469235" y="2663364"/>
            <a:chExt cx="1104424" cy="487374"/>
          </a:xfrm>
        </p:grpSpPr>
        <p:sp>
          <p:nvSpPr>
            <p:cNvPr id="41" name="TextBox 40">
              <a:extLst>
                <a:ext uri="{FF2B5EF4-FFF2-40B4-BE49-F238E27FC236}">
                  <a16:creationId xmlns:a16="http://schemas.microsoft.com/office/drawing/2014/main" id="{A5EEF6DC-5BF2-4CFE-B07A-C2B3DB88D658}"/>
                </a:ext>
              </a:extLst>
            </p:cNvPr>
            <p:cNvSpPr txBox="1"/>
            <p:nvPr/>
          </p:nvSpPr>
          <p:spPr>
            <a:xfrm>
              <a:off x="5469235" y="2812184"/>
              <a:ext cx="1104424"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a:t>
              </a:r>
            </a:p>
          </p:txBody>
        </p: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6030890" y="2663364"/>
              <a:ext cx="0" cy="14679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 name="Group 5">
            <a:extLst>
              <a:ext uri="{FF2B5EF4-FFF2-40B4-BE49-F238E27FC236}">
                <a16:creationId xmlns:a16="http://schemas.microsoft.com/office/drawing/2014/main" id="{4C1199EE-CDBB-4839-A714-FF98ADC26669}"/>
              </a:ext>
            </a:extLst>
          </p:cNvPr>
          <p:cNvGrpSpPr/>
          <p:nvPr/>
        </p:nvGrpSpPr>
        <p:grpSpPr>
          <a:xfrm>
            <a:off x="498032" y="2492151"/>
            <a:ext cx="11756193" cy="489545"/>
            <a:chOff x="421340" y="2661193"/>
            <a:chExt cx="11756193" cy="489545"/>
          </a:xfrm>
        </p:grpSpPr>
        <p:sp>
          <p:nvSpPr>
            <p:cNvPr id="12" name="TextBox 11">
              <a:extLst>
                <a:ext uri="{FF2B5EF4-FFF2-40B4-BE49-F238E27FC236}">
                  <a16:creationId xmlns:a16="http://schemas.microsoft.com/office/drawing/2014/main" id="{2C1D9B05-1BC7-4586-AB5F-45C7A8D8D530}"/>
                </a:ext>
              </a:extLst>
            </p:cNvPr>
            <p:cNvSpPr txBox="1"/>
            <p:nvPr/>
          </p:nvSpPr>
          <p:spPr>
            <a:xfrm>
              <a:off x="10451038" y="2812184"/>
              <a:ext cx="1726495"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sp>
          <p:nvSpPr>
            <p:cNvPr id="11" name="TextBox 10">
              <a:extLst>
                <a:ext uri="{FF2B5EF4-FFF2-40B4-BE49-F238E27FC236}">
                  <a16:creationId xmlns:a16="http://schemas.microsoft.com/office/drawing/2014/main" id="{870ED4B3-9907-43EC-8AD2-B8176DA071D3}"/>
                </a:ext>
              </a:extLst>
            </p:cNvPr>
            <p:cNvSpPr txBox="1"/>
            <p:nvPr/>
          </p:nvSpPr>
          <p:spPr>
            <a:xfrm>
              <a:off x="421340" y="2812184"/>
              <a:ext cx="679202"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747493" y="2671760"/>
              <a:ext cx="1057478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757695" y="2663217"/>
              <a:ext cx="0" cy="1489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11315439" y="2661193"/>
              <a:ext cx="0" cy="1489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7" name="Straight Arrow Connector 16">
            <a:extLst>
              <a:ext uri="{FF2B5EF4-FFF2-40B4-BE49-F238E27FC236}">
                <a16:creationId xmlns:a16="http://schemas.microsoft.com/office/drawing/2014/main" id="{63D06CE4-A83D-4C97-A9DC-4134A0357A04}"/>
              </a:ext>
            </a:extLst>
          </p:cNvPr>
          <p:cNvCxnSpPr>
            <a:cxnSpLocks/>
          </p:cNvCxnSpPr>
          <p:nvPr/>
        </p:nvCxnSpPr>
        <p:spPr>
          <a:xfrm>
            <a:off x="8560083" y="208869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8" name="Straight Arrow Connector 17">
            <a:extLst>
              <a:ext uri="{FF2B5EF4-FFF2-40B4-BE49-F238E27FC236}">
                <a16:creationId xmlns:a16="http://schemas.microsoft.com/office/drawing/2014/main" id="{6E9C6E5B-A3FA-4F54-A565-DFFD061AFDE4}"/>
              </a:ext>
            </a:extLst>
          </p:cNvPr>
          <p:cNvCxnSpPr>
            <a:cxnSpLocks/>
          </p:cNvCxnSpPr>
          <p:nvPr/>
        </p:nvCxnSpPr>
        <p:spPr>
          <a:xfrm>
            <a:off x="11260114" y="208869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9" name="Straight Arrow Connector 18">
            <a:extLst>
              <a:ext uri="{FF2B5EF4-FFF2-40B4-BE49-F238E27FC236}">
                <a16:creationId xmlns:a16="http://schemas.microsoft.com/office/drawing/2014/main" id="{E3967FC3-1037-469A-8DB5-9B2BF3D9346E}"/>
              </a:ext>
            </a:extLst>
          </p:cNvPr>
          <p:cNvCxnSpPr>
            <a:cxnSpLocks/>
          </p:cNvCxnSpPr>
          <p:nvPr/>
        </p:nvCxnSpPr>
        <p:spPr>
          <a:xfrm>
            <a:off x="2382978" y="208869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9" name="Content Placeholder 2">
            <a:extLst>
              <a:ext uri="{FF2B5EF4-FFF2-40B4-BE49-F238E27FC236}">
                <a16:creationId xmlns:a16="http://schemas.microsoft.com/office/drawing/2014/main" id="{A901E7E8-38FA-4799-B6B6-810EB5C5167A}"/>
              </a:ext>
            </a:extLst>
          </p:cNvPr>
          <p:cNvSpPr txBox="1">
            <a:spLocks/>
          </p:cNvSpPr>
          <p:nvPr/>
        </p:nvSpPr>
        <p:spPr>
          <a:xfrm>
            <a:off x="628325" y="3063368"/>
            <a:ext cx="10905949" cy="316069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What is different to the number line on the previous slide? What do you notice?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Can you estimate what number the arrow is pointing to? Would 780 be a good estimate? Why not? What could you mark on the line to help you? What would this mid-point be? Reveal the mid-point.  How does this help you? Could you add any other landmarks to help you? What would a suitable estimate be?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Repeat for the other arrows discussing adding other landmarks to aid proportional reasoning.</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Where do you think 281 would be on the line? Repeat for other numbers</a:t>
            </a:r>
            <a:endParaRPr kumimoji="0" lang="en-GB" sz="2000" b="0" i="0" u="none" strike="noStrike" kern="1200" cap="none" spc="0" normalizeH="0" baseline="0" noProof="0" dirty="0">
              <a:ln>
                <a:noFill/>
              </a:ln>
              <a:solidFill>
                <a:srgbClr val="FF0000"/>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1156456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47"/>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7"/>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17"/>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7"/>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18"/>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7"/>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7"/>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nodeType="clickEffect">
                                  <p:stCondLst>
                                    <p:cond delay="0"/>
                                  </p:stCondLst>
                                  <p:childTnLst>
                                    <p:set>
                                      <p:cBhvr>
                                        <p:cTn id="56" dur="1" fill="hold">
                                          <p:stCondLst>
                                            <p:cond delay="0"/>
                                          </p:stCondLst>
                                        </p:cTn>
                                        <p:tgtEl>
                                          <p:spTgt spid="19"/>
                                        </p:tgtEl>
                                        <p:attrNameLst>
                                          <p:attrName>style.visibility</p:attrName>
                                        </p:attrNameLst>
                                      </p:cBhvr>
                                      <p:to>
                                        <p:strVal val="hidden"/>
                                      </p:to>
                                    </p:set>
                                  </p:childTnLst>
                                </p:cTn>
                              </p:par>
                              <p:par>
                                <p:cTn id="57" presetID="1" presetClass="exit" presetSubtype="0" fill="hold" nodeType="withEffect">
                                  <p:stCondLst>
                                    <p:cond delay="0"/>
                                  </p:stCondLst>
                                  <p:childTnLst>
                                    <p:set>
                                      <p:cBhvr>
                                        <p:cTn id="58"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07F0CCD-6EE6-4D13-BC86-F945F687D3C1}"/>
              </a:ext>
            </a:extLst>
          </p:cNvPr>
          <p:cNvSpPr>
            <a:spLocks noGrp="1"/>
          </p:cNvSpPr>
          <p:nvPr>
            <p:ph type="title"/>
          </p:nvPr>
        </p:nvSpPr>
        <p:spPr/>
        <p:txBody>
          <a:bodyPr/>
          <a:lstStyle/>
          <a:p>
            <a:pPr>
              <a:buClrTx/>
              <a:buFontTx/>
              <a:buNone/>
            </a:pPr>
            <a:r>
              <a:rPr lang="en-US" altLang="en-US" dirty="0"/>
              <a:t>3NPV-3 Three-digit numbers in the linear number system</a:t>
            </a:r>
            <a:endParaRPr lang="en-GB" kern="0" dirty="0"/>
          </a:p>
        </p:txBody>
      </p:sp>
      <p:pic>
        <p:nvPicPr>
          <p:cNvPr id="4" name="Picture 3" descr="A close up of a logo&#10;&#10;Description generated with high confidence">
            <a:extLst>
              <a:ext uri="{FF2B5EF4-FFF2-40B4-BE49-F238E27FC236}">
                <a16:creationId xmlns:a16="http://schemas.microsoft.com/office/drawing/2014/main" id="{484A1FBA-7568-4788-8E21-9E750CA866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57338"/>
            <a:ext cx="6459654" cy="4198777"/>
          </a:xfrm>
          <a:prstGeom prst="rect">
            <a:avLst/>
          </a:prstGeom>
        </p:spPr>
      </p:pic>
      <p:sp>
        <p:nvSpPr>
          <p:cNvPr id="2" name="Content Placeholder 2">
            <a:extLst>
              <a:ext uri="{FF2B5EF4-FFF2-40B4-BE49-F238E27FC236}">
                <a16:creationId xmlns:a16="http://schemas.microsoft.com/office/drawing/2014/main" id="{0B6F243B-0107-40E9-BD13-8D8D811E222E}"/>
              </a:ext>
            </a:extLst>
          </p:cNvPr>
          <p:cNvSpPr txBox="1">
            <a:spLocks/>
          </p:cNvSpPr>
          <p:nvPr/>
        </p:nvSpPr>
        <p:spPr>
          <a:xfrm>
            <a:off x="6192012" y="1557338"/>
            <a:ext cx="5390389"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What could you say about how much liquid is in the jug? Would 30ml be a reasonable estimate? How do you know it is more than 50ml?</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Where would 50 be on the scale?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use this to make a reasonable estimate for the amount of liquid?</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6" name="Rectangle 5">
            <a:extLst>
              <a:ext uri="{FF2B5EF4-FFF2-40B4-BE49-F238E27FC236}">
                <a16:creationId xmlns:a16="http://schemas.microsoft.com/office/drawing/2014/main" id="{C8FD02A7-3D9E-495C-A192-4568071AB064}"/>
              </a:ext>
            </a:extLst>
          </p:cNvPr>
          <p:cNvSpPr/>
          <p:nvPr/>
        </p:nvSpPr>
        <p:spPr bwMode="auto">
          <a:xfrm>
            <a:off x="3388328" y="1734836"/>
            <a:ext cx="1155623" cy="61708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 name="TextBox 6">
            <a:extLst>
              <a:ext uri="{FF2B5EF4-FFF2-40B4-BE49-F238E27FC236}">
                <a16:creationId xmlns:a16="http://schemas.microsoft.com/office/drawing/2014/main" id="{14508032-659B-4914-9AEE-27C1D3997D42}"/>
              </a:ext>
            </a:extLst>
          </p:cNvPr>
          <p:cNvSpPr txBox="1"/>
          <p:nvPr/>
        </p:nvSpPr>
        <p:spPr>
          <a:xfrm>
            <a:off x="3388328" y="1734836"/>
            <a:ext cx="1024639"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100ml</a:t>
            </a:r>
          </a:p>
        </p:txBody>
      </p:sp>
    </p:spTree>
    <p:extLst>
      <p:ext uri="{BB962C8B-B14F-4D97-AF65-F5344CB8AC3E}">
        <p14:creationId xmlns:p14="http://schemas.microsoft.com/office/powerpoint/2010/main" val="32011113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1EECE6B-BFDC-4FC9-8A1A-7AA8441B613B}"/>
              </a:ext>
            </a:extLst>
          </p:cNvPr>
          <p:cNvPicPr>
            <a:picLocks noChangeAspect="1"/>
          </p:cNvPicPr>
          <p:nvPr/>
        </p:nvPicPr>
        <p:blipFill rotWithShape="1">
          <a:blip r:embed="rId3">
            <a:extLst>
              <a:ext uri="{28A0092B-C50C-407E-A947-70E740481C1C}">
                <a14:useLocalDpi xmlns:a14="http://schemas.microsoft.com/office/drawing/2010/main" val="0"/>
              </a:ext>
            </a:extLst>
          </a:blip>
          <a:srcRect t="23180"/>
          <a:stretch/>
        </p:blipFill>
        <p:spPr>
          <a:xfrm>
            <a:off x="-808477" y="1175092"/>
            <a:ext cx="7897804" cy="5274490"/>
          </a:xfrm>
          <a:prstGeom prst="rect">
            <a:avLst/>
          </a:prstGeom>
        </p:spPr>
      </p:pic>
      <p:pic>
        <p:nvPicPr>
          <p:cNvPr id="9" name="Picture 8">
            <a:extLst>
              <a:ext uri="{FF2B5EF4-FFF2-40B4-BE49-F238E27FC236}">
                <a16:creationId xmlns:a16="http://schemas.microsoft.com/office/drawing/2014/main" id="{DF5F2370-404A-4544-9956-363FCE11CD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919057">
            <a:off x="592849" y="1340495"/>
            <a:ext cx="5120552" cy="5130197"/>
          </a:xfrm>
          <a:prstGeom prst="rect">
            <a:avLst/>
          </a:prstGeom>
        </p:spPr>
      </p:pic>
      <p:sp>
        <p:nvSpPr>
          <p:cNvPr id="3" name="Title 2">
            <a:extLst>
              <a:ext uri="{FF2B5EF4-FFF2-40B4-BE49-F238E27FC236}">
                <a16:creationId xmlns:a16="http://schemas.microsoft.com/office/drawing/2014/main" id="{C7C09C5F-AC74-418D-BECD-10BE8CEC2ADA}"/>
              </a:ext>
            </a:extLst>
          </p:cNvPr>
          <p:cNvSpPr>
            <a:spLocks noGrp="1"/>
          </p:cNvSpPr>
          <p:nvPr>
            <p:ph type="title"/>
          </p:nvPr>
        </p:nvSpPr>
        <p:spPr/>
        <p:txBody>
          <a:bodyPr/>
          <a:lstStyle/>
          <a:p>
            <a:pPr>
              <a:buClrTx/>
              <a:buFontTx/>
              <a:buNone/>
            </a:pPr>
            <a:r>
              <a:rPr lang="en-US" altLang="en-US" dirty="0"/>
              <a:t>3NPV-3 Three-digit numbers in the linear number system</a:t>
            </a:r>
            <a:endParaRPr lang="en-GB" kern="0" dirty="0"/>
          </a:p>
        </p:txBody>
      </p:sp>
      <p:sp>
        <p:nvSpPr>
          <p:cNvPr id="2" name="Content Placeholder 2">
            <a:extLst>
              <a:ext uri="{FF2B5EF4-FFF2-40B4-BE49-F238E27FC236}">
                <a16:creationId xmlns:a16="http://schemas.microsoft.com/office/drawing/2014/main" id="{375AA713-FBAB-4010-A85A-AFEC5AF68CA9}"/>
              </a:ext>
            </a:extLst>
          </p:cNvPr>
          <p:cNvSpPr txBox="1">
            <a:spLocks/>
          </p:cNvSpPr>
          <p:nvPr/>
        </p:nvSpPr>
        <p:spPr>
          <a:xfrm>
            <a:off x="6192012" y="1557338"/>
            <a:ext cx="5390389"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different this time?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estimate where the arrow stops?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can you do to make your estimation more accurate? Is the arrow pointing to before or after 100?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landmarks can you put on the scale?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now make a reasonable estimate?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lang="en-GB" sz="2000" dirty="0">
                <a:latin typeface="Arial"/>
              </a:rPr>
              <a:t>Mark other points on the scale, can you identify their value?</a:t>
            </a: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5" name="Rectangle 4">
            <a:extLst>
              <a:ext uri="{FF2B5EF4-FFF2-40B4-BE49-F238E27FC236}">
                <a16:creationId xmlns:a16="http://schemas.microsoft.com/office/drawing/2014/main" id="{E60C7670-2568-41D6-B84E-B02BC67A2B54}"/>
              </a:ext>
            </a:extLst>
          </p:cNvPr>
          <p:cNvSpPr/>
          <p:nvPr/>
        </p:nvSpPr>
        <p:spPr bwMode="auto">
          <a:xfrm>
            <a:off x="3803454" y="4472426"/>
            <a:ext cx="1155623" cy="61708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 name="TextBox 6">
            <a:extLst>
              <a:ext uri="{FF2B5EF4-FFF2-40B4-BE49-F238E27FC236}">
                <a16:creationId xmlns:a16="http://schemas.microsoft.com/office/drawing/2014/main" id="{F667E45B-6DD8-490C-B46C-713CC0D8EAD6}"/>
              </a:ext>
            </a:extLst>
          </p:cNvPr>
          <p:cNvSpPr txBox="1"/>
          <p:nvPr/>
        </p:nvSpPr>
        <p:spPr>
          <a:xfrm>
            <a:off x="4091532" y="4589555"/>
            <a:ext cx="867545"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a:t>
            </a:r>
          </a:p>
        </p:txBody>
      </p:sp>
    </p:spTree>
    <p:extLst>
      <p:ext uri="{BB962C8B-B14F-4D97-AF65-F5344CB8AC3E}">
        <p14:creationId xmlns:p14="http://schemas.microsoft.com/office/powerpoint/2010/main" val="871246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8700000">
                                      <p:cBhvr>
                                        <p:cTn id="6" dur="1500" fill="hold"/>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DF539E0-5A17-4D7A-9AE0-14F4BD1F9D82}"/>
              </a:ext>
            </a:extLst>
          </p:cNvPr>
          <p:cNvSpPr>
            <a:spLocks noGrp="1"/>
          </p:cNvSpPr>
          <p:nvPr>
            <p:ph type="title"/>
          </p:nvPr>
        </p:nvSpPr>
        <p:spPr/>
        <p:txBody>
          <a:bodyPr/>
          <a:lstStyle/>
          <a:p>
            <a:r>
              <a:rPr lang="en-US" altLang="en-US" dirty="0"/>
              <a:t>3NPV-3 Three-digit numbers in the linear number system</a:t>
            </a:r>
            <a:br>
              <a:rPr lang="en-GB" kern="0" dirty="0"/>
            </a:br>
            <a:endParaRPr lang="en-GB" dirty="0"/>
          </a:p>
        </p:txBody>
      </p:sp>
      <p:pic>
        <p:nvPicPr>
          <p:cNvPr id="4" name="Picture 3">
            <a:extLst>
              <a:ext uri="{FF2B5EF4-FFF2-40B4-BE49-F238E27FC236}">
                <a16:creationId xmlns:a16="http://schemas.microsoft.com/office/drawing/2014/main" id="{177F5C86-B741-434E-A6D3-4534EF4877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2541" y="1557338"/>
            <a:ext cx="3958870" cy="4547873"/>
          </a:xfrm>
          <a:prstGeom prst="rect">
            <a:avLst/>
          </a:prstGeom>
        </p:spPr>
      </p:pic>
      <p:sp>
        <p:nvSpPr>
          <p:cNvPr id="8" name="Content Placeholder 2">
            <a:extLst>
              <a:ext uri="{FF2B5EF4-FFF2-40B4-BE49-F238E27FC236}">
                <a16:creationId xmlns:a16="http://schemas.microsoft.com/office/drawing/2014/main" id="{DE0F4FF8-1D4A-454D-937F-5DAF6F92B0BA}"/>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What could you say about how much liquid is in the jug? Would 900ml be a reasonable estimate? How do you know it is more than 600ml?</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put other landmarks on this scale to help you make a reasonable estimate for the amount of liquid shown?</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8314786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pPr>
              <a:buClrTx/>
              <a:buFontTx/>
              <a:buNone/>
            </a:pPr>
            <a:r>
              <a:rPr lang="en-US" altLang="en-US" dirty="0"/>
              <a:t>3NPV-3 Three-digit numbers in the linear number system</a:t>
            </a:r>
            <a:endParaRPr lang="en-GB" kern="0" dirty="0"/>
          </a:p>
        </p:txBody>
      </p:sp>
      <p:grpSp>
        <p:nvGrpSpPr>
          <p:cNvPr id="140" name="Group 139">
            <a:extLst>
              <a:ext uri="{FF2B5EF4-FFF2-40B4-BE49-F238E27FC236}">
                <a16:creationId xmlns:a16="http://schemas.microsoft.com/office/drawing/2014/main" id="{2988F596-099A-4E1A-8620-5C8100639A9A}"/>
              </a:ext>
            </a:extLst>
          </p:cNvPr>
          <p:cNvGrpSpPr/>
          <p:nvPr/>
        </p:nvGrpSpPr>
        <p:grpSpPr>
          <a:xfrm>
            <a:off x="480334" y="1987408"/>
            <a:ext cx="11756193" cy="489546"/>
            <a:chOff x="657117" y="3548362"/>
            <a:chExt cx="8232613" cy="388044"/>
          </a:xfrm>
        </p:grpSpPr>
        <p:grpSp>
          <p:nvGrpSpPr>
            <p:cNvPr id="141" name="Group 140">
              <a:extLst>
                <a:ext uri="{FF2B5EF4-FFF2-40B4-BE49-F238E27FC236}">
                  <a16:creationId xmlns:a16="http://schemas.microsoft.com/office/drawing/2014/main" id="{1A257934-5E6A-45F3-99CF-A1861AB7D88E}"/>
                </a:ext>
              </a:extLst>
            </p:cNvPr>
            <p:cNvGrpSpPr/>
            <p:nvPr/>
          </p:nvGrpSpPr>
          <p:grpSpPr>
            <a:xfrm>
              <a:off x="657117" y="3668046"/>
              <a:ext cx="8232613" cy="268360"/>
              <a:chOff x="657117" y="3668046"/>
              <a:chExt cx="8232613" cy="268360"/>
            </a:xfrm>
          </p:grpSpPr>
          <p:sp>
            <p:nvSpPr>
              <p:cNvPr id="155" name="TextBox 154">
                <a:extLst>
                  <a:ext uri="{FF2B5EF4-FFF2-40B4-BE49-F238E27FC236}">
                    <a16:creationId xmlns:a16="http://schemas.microsoft.com/office/drawing/2014/main" id="{07C183B6-1A83-4CDD-BB39-E5B658E15007}"/>
                  </a:ext>
                </a:extLst>
              </p:cNvPr>
              <p:cNvSpPr txBox="1"/>
              <p:nvPr/>
            </p:nvSpPr>
            <p:spPr>
              <a:xfrm>
                <a:off x="2716250" y="3668047"/>
                <a:ext cx="773405" cy="26835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a:t>
                </a:r>
              </a:p>
            </p:txBody>
          </p:sp>
          <p:sp>
            <p:nvSpPr>
              <p:cNvPr id="156" name="TextBox 155">
                <a:extLst>
                  <a:ext uri="{FF2B5EF4-FFF2-40B4-BE49-F238E27FC236}">
                    <a16:creationId xmlns:a16="http://schemas.microsoft.com/office/drawing/2014/main" id="{BC0F94A7-E50E-4708-B538-A61BD73E452B}"/>
                  </a:ext>
                </a:extLst>
              </p:cNvPr>
              <p:cNvSpPr txBox="1"/>
              <p:nvPr/>
            </p:nvSpPr>
            <p:spPr>
              <a:xfrm>
                <a:off x="7680702" y="3668047"/>
                <a:ext cx="1209028"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sp>
            <p:nvSpPr>
              <p:cNvPr id="157" name="TextBox 156">
                <a:extLst>
                  <a:ext uri="{FF2B5EF4-FFF2-40B4-BE49-F238E27FC236}">
                    <a16:creationId xmlns:a16="http://schemas.microsoft.com/office/drawing/2014/main" id="{2D64A752-065A-4EF3-9779-F0EEEB16E784}"/>
                  </a:ext>
                </a:extLst>
              </p:cNvPr>
              <p:cNvSpPr txBox="1"/>
              <p:nvPr/>
            </p:nvSpPr>
            <p:spPr>
              <a:xfrm>
                <a:off x="657117" y="3668047"/>
                <a:ext cx="475631"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158" name="TextBox 157">
                <a:extLst>
                  <a:ext uri="{FF2B5EF4-FFF2-40B4-BE49-F238E27FC236}">
                    <a16:creationId xmlns:a16="http://schemas.microsoft.com/office/drawing/2014/main" id="{9F6745E9-30FB-4D20-97B2-B6D154310D12}"/>
                  </a:ext>
                </a:extLst>
              </p:cNvPr>
              <p:cNvSpPr txBox="1"/>
              <p:nvPr/>
            </p:nvSpPr>
            <p:spPr>
              <a:xfrm>
                <a:off x="1246446"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159" name="TextBox 158">
                <a:extLst>
                  <a:ext uri="{FF2B5EF4-FFF2-40B4-BE49-F238E27FC236}">
                    <a16:creationId xmlns:a16="http://schemas.microsoft.com/office/drawing/2014/main" id="{229BF3B2-09F3-4737-9670-C417FCF736AD}"/>
                  </a:ext>
                </a:extLst>
              </p:cNvPr>
              <p:cNvSpPr txBox="1"/>
              <p:nvPr/>
            </p:nvSpPr>
            <p:spPr>
              <a:xfrm>
                <a:off x="1985647" y="3668046"/>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a:t>
                </a:r>
              </a:p>
            </p:txBody>
          </p:sp>
          <p:sp>
            <p:nvSpPr>
              <p:cNvPr id="160" name="TextBox 159">
                <a:extLst>
                  <a:ext uri="{FF2B5EF4-FFF2-40B4-BE49-F238E27FC236}">
                    <a16:creationId xmlns:a16="http://schemas.microsoft.com/office/drawing/2014/main" id="{1A62B4FE-0B62-4F84-9F85-B9EAB09984FC}"/>
                  </a:ext>
                </a:extLst>
              </p:cNvPr>
              <p:cNvSpPr txBox="1"/>
              <p:nvPr/>
            </p:nvSpPr>
            <p:spPr>
              <a:xfrm>
                <a:off x="3458693"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400</a:t>
                </a:r>
              </a:p>
            </p:txBody>
          </p:sp>
          <p:sp>
            <p:nvSpPr>
              <p:cNvPr id="161" name="TextBox 160">
                <a:extLst>
                  <a:ext uri="{FF2B5EF4-FFF2-40B4-BE49-F238E27FC236}">
                    <a16:creationId xmlns:a16="http://schemas.microsoft.com/office/drawing/2014/main" id="{5835249E-3C1E-42B7-9604-C453D4F791B6}"/>
                  </a:ext>
                </a:extLst>
              </p:cNvPr>
              <p:cNvSpPr txBox="1"/>
              <p:nvPr/>
            </p:nvSpPr>
            <p:spPr>
              <a:xfrm>
                <a:off x="4192051"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a:t>
                </a:r>
              </a:p>
            </p:txBody>
          </p:sp>
          <p:sp>
            <p:nvSpPr>
              <p:cNvPr id="162" name="TextBox 161">
                <a:extLst>
                  <a:ext uri="{FF2B5EF4-FFF2-40B4-BE49-F238E27FC236}">
                    <a16:creationId xmlns:a16="http://schemas.microsoft.com/office/drawing/2014/main" id="{78C65B31-7F7E-4D33-94EA-A3F28BB611A7}"/>
                  </a:ext>
                </a:extLst>
              </p:cNvPr>
              <p:cNvSpPr txBox="1"/>
              <p:nvPr/>
            </p:nvSpPr>
            <p:spPr>
              <a:xfrm>
                <a:off x="4940384"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a:t>
                </a:r>
              </a:p>
            </p:txBody>
          </p:sp>
          <p:sp>
            <p:nvSpPr>
              <p:cNvPr id="163" name="TextBox 162">
                <a:extLst>
                  <a:ext uri="{FF2B5EF4-FFF2-40B4-BE49-F238E27FC236}">
                    <a16:creationId xmlns:a16="http://schemas.microsoft.com/office/drawing/2014/main" id="{B8ABADA7-5FF6-44BE-BB5B-F7BCC26C5D37}"/>
                  </a:ext>
                </a:extLst>
              </p:cNvPr>
              <p:cNvSpPr txBox="1"/>
              <p:nvPr/>
            </p:nvSpPr>
            <p:spPr>
              <a:xfrm>
                <a:off x="5682489"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700</a:t>
                </a:r>
              </a:p>
            </p:txBody>
          </p:sp>
          <p:sp>
            <p:nvSpPr>
              <p:cNvPr id="164" name="TextBox 163">
                <a:extLst>
                  <a:ext uri="{FF2B5EF4-FFF2-40B4-BE49-F238E27FC236}">
                    <a16:creationId xmlns:a16="http://schemas.microsoft.com/office/drawing/2014/main" id="{E5109C67-F091-499F-9C9E-9F9A275D2560}"/>
                  </a:ext>
                </a:extLst>
              </p:cNvPr>
              <p:cNvSpPr txBox="1"/>
              <p:nvPr/>
            </p:nvSpPr>
            <p:spPr>
              <a:xfrm>
                <a:off x="6417560"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800</a:t>
                </a:r>
              </a:p>
            </p:txBody>
          </p:sp>
          <p:sp>
            <p:nvSpPr>
              <p:cNvPr id="165" name="TextBox 164">
                <a:extLst>
                  <a:ext uri="{FF2B5EF4-FFF2-40B4-BE49-F238E27FC236}">
                    <a16:creationId xmlns:a16="http://schemas.microsoft.com/office/drawing/2014/main" id="{4CAB8106-7020-4525-ACE3-544F1E8470F0}"/>
                  </a:ext>
                </a:extLst>
              </p:cNvPr>
              <p:cNvSpPr txBox="1"/>
              <p:nvPr/>
            </p:nvSpPr>
            <p:spPr>
              <a:xfrm>
                <a:off x="7158314"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900</a:t>
                </a:r>
              </a:p>
            </p:txBody>
          </p:sp>
        </p:grpSp>
        <p:grpSp>
          <p:nvGrpSpPr>
            <p:cNvPr id="142" name="Group 141">
              <a:extLst>
                <a:ext uri="{FF2B5EF4-FFF2-40B4-BE49-F238E27FC236}">
                  <a16:creationId xmlns:a16="http://schemas.microsoft.com/office/drawing/2014/main" id="{A04BFFB7-A7CC-4466-B748-7F6D7EFBA34D}"/>
                </a:ext>
              </a:extLst>
            </p:cNvPr>
            <p:cNvGrpSpPr/>
            <p:nvPr/>
          </p:nvGrpSpPr>
          <p:grpSpPr>
            <a:xfrm>
              <a:off x="885515" y="3548362"/>
              <a:ext cx="7405298" cy="119684"/>
              <a:chOff x="885515" y="3548362"/>
              <a:chExt cx="7405298" cy="119684"/>
            </a:xfrm>
          </p:grpSpPr>
          <p:cxnSp>
            <p:nvCxnSpPr>
              <p:cNvPr id="143" name="Straight Connector 142">
                <a:extLst>
                  <a:ext uri="{FF2B5EF4-FFF2-40B4-BE49-F238E27FC236}">
                    <a16:creationId xmlns:a16="http://schemas.microsoft.com/office/drawing/2014/main" id="{4C899A70-2476-4E78-8624-73AE486EAAD7}"/>
                  </a:ext>
                </a:extLst>
              </p:cNvPr>
              <p:cNvCxnSpPr>
                <a:cxnSpLocks/>
              </p:cNvCxnSpPr>
              <p:nvPr/>
            </p:nvCxnSpPr>
            <p:spPr>
              <a:xfrm>
                <a:off x="885515" y="3560066"/>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1DBFDEFC-4423-44B8-9552-EFED0DD47340}"/>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1B13CA7E-902A-4260-A020-70BF2C69B9CE}"/>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AE8D1163-2FA6-42B9-9197-7F02BEA183B6}"/>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BE553D20-4C27-481D-A19D-AFCB77A789D7}"/>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53B82600-C2C5-4763-A53A-16A21FCF11D5}"/>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85D5B07E-9069-48C8-BC9F-310E6F45B94A}"/>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895AF537-6CF6-4A7F-AC24-03959C7A8BE0}"/>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49198423-7F90-4C23-B2A0-F0E1DD504C96}"/>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DC4A8E49-12BB-43A7-AB0F-797167717D5A}"/>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671EFD7D-3D8C-4CFC-A769-3FA314DA7D50}"/>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33687069-DB11-4DD5-AA91-34426F2D0054}"/>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34" name="Straight Arrow Connector 33">
            <a:extLst>
              <a:ext uri="{FF2B5EF4-FFF2-40B4-BE49-F238E27FC236}">
                <a16:creationId xmlns:a16="http://schemas.microsoft.com/office/drawing/2014/main" id="{C2375616-D8FD-4699-8656-3734806A5D35}"/>
              </a:ext>
            </a:extLst>
          </p:cNvPr>
          <p:cNvCxnSpPr>
            <a:cxnSpLocks/>
          </p:cNvCxnSpPr>
          <p:nvPr/>
        </p:nvCxnSpPr>
        <p:spPr>
          <a:xfrm>
            <a:off x="5111889" y="1562760"/>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35" name="Straight Arrow Connector 34">
            <a:extLst>
              <a:ext uri="{FF2B5EF4-FFF2-40B4-BE49-F238E27FC236}">
                <a16:creationId xmlns:a16="http://schemas.microsoft.com/office/drawing/2014/main" id="{1DB725CD-0C70-46EA-AA3B-1281E40E83BA}"/>
              </a:ext>
            </a:extLst>
          </p:cNvPr>
          <p:cNvCxnSpPr>
            <a:cxnSpLocks/>
          </p:cNvCxnSpPr>
          <p:nvPr/>
        </p:nvCxnSpPr>
        <p:spPr>
          <a:xfrm>
            <a:off x="2422530" y="1562760"/>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36" name="Straight Arrow Connector 35">
            <a:extLst>
              <a:ext uri="{FF2B5EF4-FFF2-40B4-BE49-F238E27FC236}">
                <a16:creationId xmlns:a16="http://schemas.microsoft.com/office/drawing/2014/main" id="{10B2DE7A-C58A-4D09-AC49-226B9ECE3988}"/>
              </a:ext>
            </a:extLst>
          </p:cNvPr>
          <p:cNvCxnSpPr>
            <a:cxnSpLocks/>
          </p:cNvCxnSpPr>
          <p:nvPr/>
        </p:nvCxnSpPr>
        <p:spPr>
          <a:xfrm>
            <a:off x="9635891" y="1562760"/>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37" name="Straight Arrow Connector 36">
            <a:extLst>
              <a:ext uri="{FF2B5EF4-FFF2-40B4-BE49-F238E27FC236}">
                <a16:creationId xmlns:a16="http://schemas.microsoft.com/office/drawing/2014/main" id="{9473C78A-193B-4B1E-AEFC-81C0E55A15CC}"/>
              </a:ext>
            </a:extLst>
          </p:cNvPr>
          <p:cNvCxnSpPr>
            <a:cxnSpLocks/>
          </p:cNvCxnSpPr>
          <p:nvPr/>
        </p:nvCxnSpPr>
        <p:spPr>
          <a:xfrm>
            <a:off x="7052934" y="1562760"/>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7" name="Content Placeholder 2">
            <a:extLst>
              <a:ext uri="{FF2B5EF4-FFF2-40B4-BE49-F238E27FC236}">
                <a16:creationId xmlns:a16="http://schemas.microsoft.com/office/drawing/2014/main" id="{93079648-A4E0-4431-BDAB-6101238237CE}"/>
              </a:ext>
            </a:extLst>
          </p:cNvPr>
          <p:cNvSpPr txBox="1">
            <a:spLocks/>
          </p:cNvSpPr>
          <p:nvPr/>
        </p:nvSpPr>
        <p:spPr>
          <a:xfrm>
            <a:off x="609600" y="2719042"/>
            <a:ext cx="10958513" cy="225320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Can you estimate what number the arrow is pointing to?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Which two multiples of 100 is the number between? What would a suitable estimate be?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Repeat for the other arrows, discussing the corresponding multiples of 100 either side.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Where do you think 620 would be on the line? Repeat for other numbers.</a:t>
            </a: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6" name="TextBox 19">
            <a:extLst>
              <a:ext uri="{FF2B5EF4-FFF2-40B4-BE49-F238E27FC236}">
                <a16:creationId xmlns:a16="http://schemas.microsoft.com/office/drawing/2014/main" id="{205A37AA-9D00-4EC6-999C-5D7EA5E3CE6D}"/>
              </a:ext>
            </a:extLst>
          </p:cNvPr>
          <p:cNvSpPr txBox="1"/>
          <p:nvPr/>
        </p:nvSpPr>
        <p:spPr>
          <a:xfrm>
            <a:off x="623888" y="5880125"/>
            <a:ext cx="10101367"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previous multiple of 100 is ___. The next multiple of 100 is ___.</a:t>
            </a:r>
          </a:p>
        </p:txBody>
      </p:sp>
    </p:spTree>
    <p:custDataLst>
      <p:tags r:id="rId1"/>
    </p:custDataLst>
    <p:extLst>
      <p:ext uri="{BB962C8B-B14F-4D97-AF65-F5344CB8AC3E}">
        <p14:creationId xmlns:p14="http://schemas.microsoft.com/office/powerpoint/2010/main" val="1624975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3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3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3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408908"/>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395408"/>
                <a:ext cx="27000" cy="27000"/>
              </a:xfrm>
              <a:prstGeom prst="rect">
                <a:avLst/>
              </a:prstGeom>
            </p:spPr>
          </p:pic>
        </mc:Fallback>
      </mc:AlternateContent>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pPr>
              <a:buClrTx/>
              <a:buFontTx/>
              <a:buNone/>
            </a:pPr>
            <a:r>
              <a:rPr lang="en-US" altLang="en-US" dirty="0"/>
              <a:t>3NPV-3 Three-digit numbers in the linear number system</a:t>
            </a:r>
            <a:endParaRPr lang="en-GB" kern="0" dirty="0"/>
          </a:p>
        </p:txBody>
      </p:sp>
      <p:grpSp>
        <p:nvGrpSpPr>
          <p:cNvPr id="289" name="Group 288">
            <a:extLst>
              <a:ext uri="{FF2B5EF4-FFF2-40B4-BE49-F238E27FC236}">
                <a16:creationId xmlns:a16="http://schemas.microsoft.com/office/drawing/2014/main" id="{8CA6C177-B340-4996-BB10-F9862A03A89C}"/>
              </a:ext>
            </a:extLst>
          </p:cNvPr>
          <p:cNvGrpSpPr/>
          <p:nvPr/>
        </p:nvGrpSpPr>
        <p:grpSpPr>
          <a:xfrm>
            <a:off x="388839" y="1989279"/>
            <a:ext cx="11847687" cy="489546"/>
            <a:chOff x="593046" y="3548362"/>
            <a:chExt cx="8296684" cy="388044"/>
          </a:xfrm>
        </p:grpSpPr>
        <p:grpSp>
          <p:nvGrpSpPr>
            <p:cNvPr id="287" name="Group 286">
              <a:extLst>
                <a:ext uri="{FF2B5EF4-FFF2-40B4-BE49-F238E27FC236}">
                  <a16:creationId xmlns:a16="http://schemas.microsoft.com/office/drawing/2014/main" id="{BFAD5A78-EEE4-422A-B797-CD81C8E7BE5B}"/>
                </a:ext>
              </a:extLst>
            </p:cNvPr>
            <p:cNvGrpSpPr/>
            <p:nvPr/>
          </p:nvGrpSpPr>
          <p:grpSpPr>
            <a:xfrm>
              <a:off x="593046" y="3668047"/>
              <a:ext cx="8296684" cy="268359"/>
              <a:chOff x="593046" y="3668047"/>
              <a:chExt cx="8296684" cy="268359"/>
            </a:xfrm>
          </p:grpSpPr>
          <p:sp>
            <p:nvSpPr>
              <p:cNvPr id="38" name="TextBox 37">
                <a:extLst>
                  <a:ext uri="{FF2B5EF4-FFF2-40B4-BE49-F238E27FC236}">
                    <a16:creationId xmlns:a16="http://schemas.microsoft.com/office/drawing/2014/main" id="{8F5F2136-CC5E-499D-B4AC-15C7818DB2FB}"/>
                  </a:ext>
                </a:extLst>
              </p:cNvPr>
              <p:cNvSpPr txBox="1"/>
              <p:nvPr/>
            </p:nvSpPr>
            <p:spPr>
              <a:xfrm>
                <a:off x="2716250" y="3668047"/>
                <a:ext cx="773405" cy="26835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530</a:t>
                </a:r>
              </a:p>
            </p:txBody>
          </p:sp>
          <p:sp>
            <p:nvSpPr>
              <p:cNvPr id="12" name="TextBox 11">
                <a:extLst>
                  <a:ext uri="{FF2B5EF4-FFF2-40B4-BE49-F238E27FC236}">
                    <a16:creationId xmlns:a16="http://schemas.microsoft.com/office/drawing/2014/main" id="{2C1D9B05-1BC7-4586-AB5F-45C7A8D8D530}"/>
                  </a:ext>
                </a:extLst>
              </p:cNvPr>
              <p:cNvSpPr txBox="1"/>
              <p:nvPr/>
            </p:nvSpPr>
            <p:spPr>
              <a:xfrm>
                <a:off x="7680702" y="3668047"/>
                <a:ext cx="1209028"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a:t>
                </a:r>
              </a:p>
            </p:txBody>
          </p:sp>
          <p:sp>
            <p:nvSpPr>
              <p:cNvPr id="11" name="TextBox 10">
                <a:extLst>
                  <a:ext uri="{FF2B5EF4-FFF2-40B4-BE49-F238E27FC236}">
                    <a16:creationId xmlns:a16="http://schemas.microsoft.com/office/drawing/2014/main" id="{870ED4B3-9907-43EC-8AD2-B8176DA071D3}"/>
                  </a:ext>
                </a:extLst>
              </p:cNvPr>
              <p:cNvSpPr txBox="1"/>
              <p:nvPr/>
            </p:nvSpPr>
            <p:spPr>
              <a:xfrm>
                <a:off x="593046" y="3668047"/>
                <a:ext cx="603773"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a:t>
                </a:r>
              </a:p>
            </p:txBody>
          </p:sp>
          <p:sp>
            <p:nvSpPr>
              <p:cNvPr id="36" name="TextBox 35">
                <a:extLst>
                  <a:ext uri="{FF2B5EF4-FFF2-40B4-BE49-F238E27FC236}">
                    <a16:creationId xmlns:a16="http://schemas.microsoft.com/office/drawing/2014/main" id="{2AF1D671-89F2-4D25-BDD4-E04BBC02C2F9}"/>
                  </a:ext>
                </a:extLst>
              </p:cNvPr>
              <p:cNvSpPr txBox="1"/>
              <p:nvPr/>
            </p:nvSpPr>
            <p:spPr>
              <a:xfrm>
                <a:off x="1246446"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510</a:t>
                </a:r>
              </a:p>
            </p:txBody>
          </p:sp>
          <p:sp>
            <p:nvSpPr>
              <p:cNvPr id="37" name="TextBox 36">
                <a:extLst>
                  <a:ext uri="{FF2B5EF4-FFF2-40B4-BE49-F238E27FC236}">
                    <a16:creationId xmlns:a16="http://schemas.microsoft.com/office/drawing/2014/main" id="{837795DB-FE22-4524-96A0-F2B8F738DC1E}"/>
                  </a:ext>
                </a:extLst>
              </p:cNvPr>
              <p:cNvSpPr txBox="1"/>
              <p:nvPr/>
            </p:nvSpPr>
            <p:spPr>
              <a:xfrm>
                <a:off x="1985647"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520</a:t>
                </a:r>
              </a:p>
            </p:txBody>
          </p:sp>
          <p:sp>
            <p:nvSpPr>
              <p:cNvPr id="40" name="TextBox 39">
                <a:extLst>
                  <a:ext uri="{FF2B5EF4-FFF2-40B4-BE49-F238E27FC236}">
                    <a16:creationId xmlns:a16="http://schemas.microsoft.com/office/drawing/2014/main" id="{52032860-B177-4DD3-86D5-F3FBF4E5B9CC}"/>
                  </a:ext>
                </a:extLst>
              </p:cNvPr>
              <p:cNvSpPr txBox="1"/>
              <p:nvPr/>
            </p:nvSpPr>
            <p:spPr>
              <a:xfrm>
                <a:off x="3458693"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540</a:t>
                </a:r>
              </a:p>
            </p:txBody>
          </p:sp>
          <p:sp>
            <p:nvSpPr>
              <p:cNvPr id="41" name="TextBox 40">
                <a:extLst>
                  <a:ext uri="{FF2B5EF4-FFF2-40B4-BE49-F238E27FC236}">
                    <a16:creationId xmlns:a16="http://schemas.microsoft.com/office/drawing/2014/main" id="{A5EEF6DC-5BF2-4CFE-B07A-C2B3DB88D658}"/>
                  </a:ext>
                </a:extLst>
              </p:cNvPr>
              <p:cNvSpPr txBox="1"/>
              <p:nvPr/>
            </p:nvSpPr>
            <p:spPr>
              <a:xfrm>
                <a:off x="4192051"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550</a:t>
                </a:r>
              </a:p>
            </p:txBody>
          </p:sp>
          <p:sp>
            <p:nvSpPr>
              <p:cNvPr id="42" name="TextBox 41">
                <a:extLst>
                  <a:ext uri="{FF2B5EF4-FFF2-40B4-BE49-F238E27FC236}">
                    <a16:creationId xmlns:a16="http://schemas.microsoft.com/office/drawing/2014/main" id="{B19FA96C-F965-4F05-B0A9-49312809D934}"/>
                  </a:ext>
                </a:extLst>
              </p:cNvPr>
              <p:cNvSpPr txBox="1"/>
              <p:nvPr/>
            </p:nvSpPr>
            <p:spPr>
              <a:xfrm>
                <a:off x="4940384"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560</a:t>
                </a:r>
              </a:p>
            </p:txBody>
          </p:sp>
          <p:sp>
            <p:nvSpPr>
              <p:cNvPr id="43" name="TextBox 42">
                <a:extLst>
                  <a:ext uri="{FF2B5EF4-FFF2-40B4-BE49-F238E27FC236}">
                    <a16:creationId xmlns:a16="http://schemas.microsoft.com/office/drawing/2014/main" id="{77050A89-8D24-4211-B401-7C69D508DF50}"/>
                  </a:ext>
                </a:extLst>
              </p:cNvPr>
              <p:cNvSpPr txBox="1"/>
              <p:nvPr/>
            </p:nvSpPr>
            <p:spPr>
              <a:xfrm>
                <a:off x="5682489"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570</a:t>
                </a:r>
              </a:p>
            </p:txBody>
          </p:sp>
          <p:sp>
            <p:nvSpPr>
              <p:cNvPr id="44" name="TextBox 43">
                <a:extLst>
                  <a:ext uri="{FF2B5EF4-FFF2-40B4-BE49-F238E27FC236}">
                    <a16:creationId xmlns:a16="http://schemas.microsoft.com/office/drawing/2014/main" id="{2808086A-5CDD-4A14-8D64-25EAB8A923B5}"/>
                  </a:ext>
                </a:extLst>
              </p:cNvPr>
              <p:cNvSpPr txBox="1"/>
              <p:nvPr/>
            </p:nvSpPr>
            <p:spPr>
              <a:xfrm>
                <a:off x="6417560"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580</a:t>
                </a:r>
              </a:p>
            </p:txBody>
          </p:sp>
          <p:sp>
            <p:nvSpPr>
              <p:cNvPr id="45" name="TextBox 44">
                <a:extLst>
                  <a:ext uri="{FF2B5EF4-FFF2-40B4-BE49-F238E27FC236}">
                    <a16:creationId xmlns:a16="http://schemas.microsoft.com/office/drawing/2014/main" id="{2256E6B8-206C-4ADC-9E6C-FCA502B5EE52}"/>
                  </a:ext>
                </a:extLst>
              </p:cNvPr>
              <p:cNvSpPr txBox="1"/>
              <p:nvPr/>
            </p:nvSpPr>
            <p:spPr>
              <a:xfrm>
                <a:off x="7158314"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590</a:t>
                </a:r>
              </a:p>
            </p:txBody>
          </p:sp>
        </p:grpSp>
        <p:grpSp>
          <p:nvGrpSpPr>
            <p:cNvPr id="286" name="Group 285">
              <a:extLst>
                <a:ext uri="{FF2B5EF4-FFF2-40B4-BE49-F238E27FC236}">
                  <a16:creationId xmlns:a16="http://schemas.microsoft.com/office/drawing/2014/main" id="{95C7617D-8D7A-4766-B7B6-0767CB49702F}"/>
                </a:ext>
              </a:extLst>
            </p:cNvPr>
            <p:cNvGrpSpPr/>
            <p:nvPr/>
          </p:nvGrpSpPr>
          <p:grpSpPr>
            <a:xfrm>
              <a:off x="885515" y="3548362"/>
              <a:ext cx="7405298" cy="119684"/>
              <a:chOff x="885515" y="3548362"/>
              <a:chExt cx="7405298" cy="119684"/>
            </a:xfrm>
          </p:grpSpPr>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885515" y="3556738"/>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6A9F57-827D-4A3F-8901-205671B8D877}"/>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8EEE20-B1FB-40B2-8843-F8240E8AE910}"/>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B58A0A7-BB30-49AE-9142-832177329B26}"/>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ACC190E-D95D-4443-91F4-97A9D9915486}"/>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1F2CB990-3C2C-4994-B12A-0A9A44CD46D2}"/>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3A1741D9-8421-45F3-B68F-7EB3BD9AB97C}"/>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ADF19899-D17E-4B3E-8012-188966E89954}"/>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6A97FC24-F038-4285-A2D9-913B9000F77E}"/>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39" name="Straight Arrow Connector 38">
            <a:extLst>
              <a:ext uri="{FF2B5EF4-FFF2-40B4-BE49-F238E27FC236}">
                <a16:creationId xmlns:a16="http://schemas.microsoft.com/office/drawing/2014/main" id="{F6646453-0864-4BA1-A1AA-013CF25AACD3}"/>
              </a:ext>
            </a:extLst>
          </p:cNvPr>
          <p:cNvCxnSpPr>
            <a:cxnSpLocks/>
          </p:cNvCxnSpPr>
          <p:nvPr/>
        </p:nvCxnSpPr>
        <p:spPr>
          <a:xfrm>
            <a:off x="8116053" y="156463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48" name="Straight Arrow Connector 47">
            <a:extLst>
              <a:ext uri="{FF2B5EF4-FFF2-40B4-BE49-F238E27FC236}">
                <a16:creationId xmlns:a16="http://schemas.microsoft.com/office/drawing/2014/main" id="{5852AC6C-C46C-4908-A1B4-CB218A15DCE4}"/>
              </a:ext>
            </a:extLst>
          </p:cNvPr>
          <p:cNvCxnSpPr>
            <a:cxnSpLocks/>
          </p:cNvCxnSpPr>
          <p:nvPr/>
        </p:nvCxnSpPr>
        <p:spPr>
          <a:xfrm>
            <a:off x="5645158" y="156463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49" name="Straight Arrow Connector 48">
            <a:extLst>
              <a:ext uri="{FF2B5EF4-FFF2-40B4-BE49-F238E27FC236}">
                <a16:creationId xmlns:a16="http://schemas.microsoft.com/office/drawing/2014/main" id="{18853E0E-F3E1-4F38-85E6-F3649C8327AB}"/>
              </a:ext>
            </a:extLst>
          </p:cNvPr>
          <p:cNvCxnSpPr>
            <a:cxnSpLocks/>
          </p:cNvCxnSpPr>
          <p:nvPr/>
        </p:nvCxnSpPr>
        <p:spPr>
          <a:xfrm>
            <a:off x="1353198" y="156463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50" name="Straight Arrow Connector 49">
            <a:extLst>
              <a:ext uri="{FF2B5EF4-FFF2-40B4-BE49-F238E27FC236}">
                <a16:creationId xmlns:a16="http://schemas.microsoft.com/office/drawing/2014/main" id="{04C21358-391D-4433-82B6-F7DFB64970C5}"/>
              </a:ext>
            </a:extLst>
          </p:cNvPr>
          <p:cNvCxnSpPr>
            <a:cxnSpLocks/>
          </p:cNvCxnSpPr>
          <p:nvPr/>
        </p:nvCxnSpPr>
        <p:spPr>
          <a:xfrm>
            <a:off x="9572246" y="156463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7" name="Content Placeholder 2">
            <a:extLst>
              <a:ext uri="{FF2B5EF4-FFF2-40B4-BE49-F238E27FC236}">
                <a16:creationId xmlns:a16="http://schemas.microsoft.com/office/drawing/2014/main" id="{07A91741-EF68-4CB5-9B24-39022551FD2E}"/>
              </a:ext>
            </a:extLst>
          </p:cNvPr>
          <p:cNvSpPr txBox="1">
            <a:spLocks/>
          </p:cNvSpPr>
          <p:nvPr/>
        </p:nvSpPr>
        <p:spPr>
          <a:xfrm>
            <a:off x="623889" y="2763839"/>
            <a:ext cx="10757382" cy="252845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Can you estimate what number the arrow is pointing to? Would 578 be a good estimate? Why not? Which two multiples of 10 is the number between? What would a suitable estimate be?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Repeat for the other arrows, discussing the corresponding multiples of 10 either side.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Where do you think 521 would be on the line? Repeat for other numbers.</a:t>
            </a: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6" name="TextBox 19">
            <a:extLst>
              <a:ext uri="{FF2B5EF4-FFF2-40B4-BE49-F238E27FC236}">
                <a16:creationId xmlns:a16="http://schemas.microsoft.com/office/drawing/2014/main" id="{ABBAA8F7-B072-4AF8-A765-4803486DCDE3}"/>
              </a:ext>
            </a:extLst>
          </p:cNvPr>
          <p:cNvSpPr txBox="1"/>
          <p:nvPr/>
        </p:nvSpPr>
        <p:spPr>
          <a:xfrm>
            <a:off x="623888" y="5895835"/>
            <a:ext cx="10101367"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previous multiple of 10 is ___. The next multiple of 10 is ___.</a:t>
            </a:r>
          </a:p>
        </p:txBody>
      </p:sp>
    </p:spTree>
    <p:custDataLst>
      <p:tags r:id="rId1"/>
    </p:custDataLst>
    <p:extLst>
      <p:ext uri="{BB962C8B-B14F-4D97-AF65-F5344CB8AC3E}">
        <p14:creationId xmlns:p14="http://schemas.microsoft.com/office/powerpoint/2010/main" val="1042049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3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4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4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5"/>
              <a:stretch>
                <a:fillRect/>
              </a:stretch>
            </p:blipFill>
            <p:spPr>
              <a:xfrm>
                <a:off x="-412370" y="2884856"/>
                <a:ext cx="27000" cy="27000"/>
              </a:xfrm>
              <a:prstGeom prst="rect">
                <a:avLst/>
              </a:prstGeom>
            </p:spPr>
          </p:pic>
        </mc:Fallback>
      </mc:AlternateContent>
      <p:sp>
        <p:nvSpPr>
          <p:cNvPr id="4" name="Title 3">
            <a:extLst>
              <a:ext uri="{FF2B5EF4-FFF2-40B4-BE49-F238E27FC236}">
                <a16:creationId xmlns:a16="http://schemas.microsoft.com/office/drawing/2014/main" id="{F1C4AFA6-DD96-4307-9CA7-8E4363FC10D8}"/>
              </a:ext>
            </a:extLst>
          </p:cNvPr>
          <p:cNvSpPr>
            <a:spLocks noGrp="1"/>
          </p:cNvSpPr>
          <p:nvPr>
            <p:ph type="title"/>
          </p:nvPr>
        </p:nvSpPr>
        <p:spPr/>
        <p:txBody>
          <a:bodyPr/>
          <a:lstStyle/>
          <a:p>
            <a:pPr>
              <a:buClrTx/>
              <a:buFontTx/>
              <a:buNone/>
            </a:pPr>
            <a:r>
              <a:rPr lang="en-US" altLang="en-US" dirty="0"/>
              <a:t>3NPV-3 Three-digit numbers in the linear number system</a:t>
            </a:r>
            <a:endParaRPr lang="en-GB" kern="0" dirty="0"/>
          </a:p>
        </p:txBody>
      </p:sp>
      <p:sp>
        <p:nvSpPr>
          <p:cNvPr id="36" name="TextBox 35">
            <a:extLst>
              <a:ext uri="{FF2B5EF4-FFF2-40B4-BE49-F238E27FC236}">
                <a16:creationId xmlns:a16="http://schemas.microsoft.com/office/drawing/2014/main" id="{B970AEAE-5CE0-4635-946F-24E82EEA6485}"/>
              </a:ext>
            </a:extLst>
          </p:cNvPr>
          <p:cNvSpPr txBox="1"/>
          <p:nvPr/>
        </p:nvSpPr>
        <p:spPr>
          <a:xfrm>
            <a:off x="1472480" y="2767003"/>
            <a:ext cx="966496"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a:t>
            </a:r>
          </a:p>
        </p:txBody>
      </p:sp>
      <p:sp>
        <p:nvSpPr>
          <p:cNvPr id="37" name="TextBox 36">
            <a:extLst>
              <a:ext uri="{FF2B5EF4-FFF2-40B4-BE49-F238E27FC236}">
                <a16:creationId xmlns:a16="http://schemas.microsoft.com/office/drawing/2014/main" id="{59576ECD-B853-4C1D-87AD-DFF66A5557E7}"/>
              </a:ext>
            </a:extLst>
          </p:cNvPr>
          <p:cNvSpPr txBox="1"/>
          <p:nvPr/>
        </p:nvSpPr>
        <p:spPr>
          <a:xfrm>
            <a:off x="4634518" y="2767003"/>
            <a:ext cx="966496"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400</a:t>
            </a:r>
          </a:p>
        </p:txBody>
      </p:sp>
      <p:sp>
        <p:nvSpPr>
          <p:cNvPr id="40" name="TextBox 39">
            <a:extLst>
              <a:ext uri="{FF2B5EF4-FFF2-40B4-BE49-F238E27FC236}">
                <a16:creationId xmlns:a16="http://schemas.microsoft.com/office/drawing/2014/main" id="{A13E0977-1DC0-4942-8112-C3B7754D7CDC}"/>
              </a:ext>
            </a:extLst>
          </p:cNvPr>
          <p:cNvSpPr txBox="1"/>
          <p:nvPr/>
        </p:nvSpPr>
        <p:spPr>
          <a:xfrm>
            <a:off x="1266617" y="5197009"/>
            <a:ext cx="1378222"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340</a:t>
            </a:r>
          </a:p>
        </p:txBody>
      </p:sp>
      <p:sp>
        <p:nvSpPr>
          <p:cNvPr id="41" name="TextBox 40">
            <a:extLst>
              <a:ext uri="{FF2B5EF4-FFF2-40B4-BE49-F238E27FC236}">
                <a16:creationId xmlns:a16="http://schemas.microsoft.com/office/drawing/2014/main" id="{86784DB9-445E-4F65-B48A-411EFEC949B7}"/>
              </a:ext>
            </a:extLst>
          </p:cNvPr>
          <p:cNvSpPr txBox="1"/>
          <p:nvPr/>
        </p:nvSpPr>
        <p:spPr>
          <a:xfrm>
            <a:off x="4428655" y="5197009"/>
            <a:ext cx="1378222"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350</a:t>
            </a:r>
          </a:p>
        </p:txBody>
      </p:sp>
      <p:sp>
        <p:nvSpPr>
          <p:cNvPr id="39" name="TextBox 38">
            <a:extLst>
              <a:ext uri="{FF2B5EF4-FFF2-40B4-BE49-F238E27FC236}">
                <a16:creationId xmlns:a16="http://schemas.microsoft.com/office/drawing/2014/main" id="{DA728999-DAFF-4A71-A141-321439EFE6C9}"/>
              </a:ext>
            </a:extLst>
          </p:cNvPr>
          <p:cNvSpPr txBox="1"/>
          <p:nvPr/>
        </p:nvSpPr>
        <p:spPr>
          <a:xfrm>
            <a:off x="2978663" y="2767002"/>
            <a:ext cx="966496"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342</a:t>
            </a:r>
          </a:p>
        </p:txBody>
      </p:sp>
      <p:sp>
        <p:nvSpPr>
          <p:cNvPr id="42" name="TextBox 41">
            <a:extLst>
              <a:ext uri="{FF2B5EF4-FFF2-40B4-BE49-F238E27FC236}">
                <a16:creationId xmlns:a16="http://schemas.microsoft.com/office/drawing/2014/main" id="{BCD3D784-33C7-49A5-89F5-FF1C6473F051}"/>
              </a:ext>
            </a:extLst>
          </p:cNvPr>
          <p:cNvSpPr txBox="1"/>
          <p:nvPr/>
        </p:nvSpPr>
        <p:spPr>
          <a:xfrm>
            <a:off x="623888" y="1780510"/>
            <a:ext cx="2663682"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Previous multiple of 100</a:t>
            </a:r>
          </a:p>
        </p:txBody>
      </p:sp>
      <p:sp>
        <p:nvSpPr>
          <p:cNvPr id="43" name="TextBox 42">
            <a:extLst>
              <a:ext uri="{FF2B5EF4-FFF2-40B4-BE49-F238E27FC236}">
                <a16:creationId xmlns:a16="http://schemas.microsoft.com/office/drawing/2014/main" id="{E2A33759-3909-4C2B-972E-38ED3AC8FC5B}"/>
              </a:ext>
            </a:extLst>
          </p:cNvPr>
          <p:cNvSpPr txBox="1"/>
          <p:nvPr/>
        </p:nvSpPr>
        <p:spPr>
          <a:xfrm>
            <a:off x="4071399" y="1780510"/>
            <a:ext cx="2092736"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Next multiple of 100</a:t>
            </a:r>
          </a:p>
        </p:txBody>
      </p:sp>
      <p:sp>
        <p:nvSpPr>
          <p:cNvPr id="46" name="Rectangle: Rounded Corners 45">
            <a:extLst>
              <a:ext uri="{FF2B5EF4-FFF2-40B4-BE49-F238E27FC236}">
                <a16:creationId xmlns:a16="http://schemas.microsoft.com/office/drawing/2014/main" id="{26A75FD4-2E49-4775-BEBD-DA4C8FE8BDB8}"/>
              </a:ext>
            </a:extLst>
          </p:cNvPr>
          <p:cNvSpPr/>
          <p:nvPr/>
        </p:nvSpPr>
        <p:spPr>
          <a:xfrm rot="16200000">
            <a:off x="1680335" y="2434966"/>
            <a:ext cx="524280" cy="1094958"/>
          </a:xfrm>
          <a:prstGeom prst="roundRect">
            <a:avLst>
              <a:gd name="adj" fmla="val 18753"/>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7" name="Rectangle: Rounded Corners 46">
            <a:extLst>
              <a:ext uri="{FF2B5EF4-FFF2-40B4-BE49-F238E27FC236}">
                <a16:creationId xmlns:a16="http://schemas.microsoft.com/office/drawing/2014/main" id="{6F411F59-1928-4079-98F8-FAD0BE9B9032}"/>
              </a:ext>
            </a:extLst>
          </p:cNvPr>
          <p:cNvSpPr/>
          <p:nvPr/>
        </p:nvSpPr>
        <p:spPr>
          <a:xfrm rot="16200000">
            <a:off x="4842372" y="2434968"/>
            <a:ext cx="524280" cy="1094956"/>
          </a:xfrm>
          <a:prstGeom prst="roundRect">
            <a:avLst>
              <a:gd name="adj" fmla="val 18753"/>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nvGrpSpPr>
          <p:cNvPr id="9" name="Group 8">
            <a:extLst>
              <a:ext uri="{FF2B5EF4-FFF2-40B4-BE49-F238E27FC236}">
                <a16:creationId xmlns:a16="http://schemas.microsoft.com/office/drawing/2014/main" id="{D9CA7408-9D8F-4787-BB57-AB0DAB28C08C}"/>
              </a:ext>
            </a:extLst>
          </p:cNvPr>
          <p:cNvGrpSpPr/>
          <p:nvPr/>
        </p:nvGrpSpPr>
        <p:grpSpPr>
          <a:xfrm>
            <a:off x="623888" y="4204893"/>
            <a:ext cx="5540247" cy="1456132"/>
            <a:chOff x="623888" y="4204893"/>
            <a:chExt cx="5540247" cy="1456132"/>
          </a:xfrm>
        </p:grpSpPr>
        <p:sp>
          <p:nvSpPr>
            <p:cNvPr id="38" name="TextBox 37">
              <a:extLst>
                <a:ext uri="{FF2B5EF4-FFF2-40B4-BE49-F238E27FC236}">
                  <a16:creationId xmlns:a16="http://schemas.microsoft.com/office/drawing/2014/main" id="{E985F923-D0E7-4C62-A2EE-431EF7809121}"/>
                </a:ext>
              </a:extLst>
            </p:cNvPr>
            <p:cNvSpPr txBox="1"/>
            <p:nvPr/>
          </p:nvSpPr>
          <p:spPr>
            <a:xfrm>
              <a:off x="2978663" y="5197008"/>
              <a:ext cx="966496"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342</a:t>
              </a:r>
            </a:p>
          </p:txBody>
        </p:sp>
        <p:sp>
          <p:nvSpPr>
            <p:cNvPr id="44" name="TextBox 43">
              <a:extLst>
                <a:ext uri="{FF2B5EF4-FFF2-40B4-BE49-F238E27FC236}">
                  <a16:creationId xmlns:a16="http://schemas.microsoft.com/office/drawing/2014/main" id="{82D06A21-E389-46B5-86D5-B8019D95E697}"/>
                </a:ext>
              </a:extLst>
            </p:cNvPr>
            <p:cNvSpPr txBox="1"/>
            <p:nvPr/>
          </p:nvSpPr>
          <p:spPr>
            <a:xfrm>
              <a:off x="623888" y="4204893"/>
              <a:ext cx="2663682"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Previous multiple of 10</a:t>
              </a:r>
            </a:p>
          </p:txBody>
        </p:sp>
        <p:sp>
          <p:nvSpPr>
            <p:cNvPr id="45" name="TextBox 44">
              <a:extLst>
                <a:ext uri="{FF2B5EF4-FFF2-40B4-BE49-F238E27FC236}">
                  <a16:creationId xmlns:a16="http://schemas.microsoft.com/office/drawing/2014/main" id="{9853E8DC-B0F3-482D-9ED5-ECE0D2F76D49}"/>
                </a:ext>
              </a:extLst>
            </p:cNvPr>
            <p:cNvSpPr txBox="1"/>
            <p:nvPr/>
          </p:nvSpPr>
          <p:spPr>
            <a:xfrm>
              <a:off x="4071399" y="4204893"/>
              <a:ext cx="2092736"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Next multiple of 10</a:t>
              </a:r>
            </a:p>
          </p:txBody>
        </p:sp>
        <p:sp>
          <p:nvSpPr>
            <p:cNvPr id="77" name="Rectangle: Rounded Corners 76">
              <a:extLst>
                <a:ext uri="{FF2B5EF4-FFF2-40B4-BE49-F238E27FC236}">
                  <a16:creationId xmlns:a16="http://schemas.microsoft.com/office/drawing/2014/main" id="{F9E49676-1E0E-47B0-BB49-C0748246469F}"/>
                </a:ext>
              </a:extLst>
            </p:cNvPr>
            <p:cNvSpPr/>
            <p:nvPr/>
          </p:nvSpPr>
          <p:spPr>
            <a:xfrm rot="16200000">
              <a:off x="1680337" y="4851402"/>
              <a:ext cx="524280" cy="1094964"/>
            </a:xfrm>
            <a:prstGeom prst="roundRect">
              <a:avLst>
                <a:gd name="adj" fmla="val 18753"/>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78" name="Rectangle: Rounded Corners 77">
              <a:extLst>
                <a:ext uri="{FF2B5EF4-FFF2-40B4-BE49-F238E27FC236}">
                  <a16:creationId xmlns:a16="http://schemas.microsoft.com/office/drawing/2014/main" id="{563C873E-97BF-4858-B74F-0E6014C9FC13}"/>
                </a:ext>
              </a:extLst>
            </p:cNvPr>
            <p:cNvSpPr/>
            <p:nvPr/>
          </p:nvSpPr>
          <p:spPr>
            <a:xfrm rot="16200000">
              <a:off x="4842374" y="4851402"/>
              <a:ext cx="524280" cy="1094966"/>
            </a:xfrm>
            <a:prstGeom prst="roundRect">
              <a:avLst>
                <a:gd name="adj" fmla="val 18753"/>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sp>
        <p:nvSpPr>
          <p:cNvPr id="8" name="Content Placeholder 2">
            <a:extLst>
              <a:ext uri="{FF2B5EF4-FFF2-40B4-BE49-F238E27FC236}">
                <a16:creationId xmlns:a16="http://schemas.microsoft.com/office/drawing/2014/main" id="{DA6D1B7B-2205-4C6D-BC5D-6382DE2EFDE5}"/>
              </a:ext>
            </a:extLst>
          </p:cNvPr>
          <p:cNvSpPr txBox="1">
            <a:spLocks/>
          </p:cNvSpPr>
          <p:nvPr/>
        </p:nvSpPr>
        <p:spPr>
          <a:xfrm>
            <a:off x="6192013" y="1557338"/>
            <a:ext cx="5246008"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the 3-digit number. Can you say the previous multiple of 100 and the next multiple of 100?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For the same number, can you say the previous multiple of 10 and the next multiple of 10?</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 name="TextBox 19">
            <a:extLst>
              <a:ext uri="{FF2B5EF4-FFF2-40B4-BE49-F238E27FC236}">
                <a16:creationId xmlns:a16="http://schemas.microsoft.com/office/drawing/2014/main" id="{C7E814AF-74FB-4FE1-83FB-B24F863DD945}"/>
              </a:ext>
            </a:extLst>
          </p:cNvPr>
          <p:cNvSpPr txBox="1"/>
          <p:nvPr/>
        </p:nvSpPr>
        <p:spPr>
          <a:xfrm>
            <a:off x="6549270" y="4269227"/>
            <a:ext cx="4420148"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previous multiple of 100 is ___. The next multiple of 100 is ___.</a:t>
            </a:r>
          </a:p>
        </p:txBody>
      </p:sp>
      <p:sp>
        <p:nvSpPr>
          <p:cNvPr id="6" name="TextBox 19">
            <a:extLst>
              <a:ext uri="{FF2B5EF4-FFF2-40B4-BE49-F238E27FC236}">
                <a16:creationId xmlns:a16="http://schemas.microsoft.com/office/drawing/2014/main" id="{2D29AE85-1C28-4A99-9DC7-E55C4B4D36DE}"/>
              </a:ext>
            </a:extLst>
          </p:cNvPr>
          <p:cNvSpPr txBox="1"/>
          <p:nvPr/>
        </p:nvSpPr>
        <p:spPr>
          <a:xfrm>
            <a:off x="6540005" y="5300662"/>
            <a:ext cx="4429413"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previous multiple of 10 is ___. The next multiple of 10 is ___.</a:t>
            </a:r>
          </a:p>
        </p:txBody>
      </p:sp>
    </p:spTree>
    <p:custDataLst>
      <p:tags r:id="rId1"/>
    </p:custDataLst>
    <p:extLst>
      <p:ext uri="{BB962C8B-B14F-4D97-AF65-F5344CB8AC3E}">
        <p14:creationId xmlns:p14="http://schemas.microsoft.com/office/powerpoint/2010/main" val="2221012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40" grpId="0"/>
      <p:bldP spid="4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3NPV-3  </a:t>
            </a:r>
            <a:br>
              <a:rPr lang="en-GB" sz="2400" dirty="0"/>
            </a:br>
            <a:r>
              <a:rPr lang="en-GB" sz="2400" i="1" dirty="0"/>
              <a:t>Reason about the location of any </a:t>
            </a:r>
            <a:r>
              <a:rPr lang="en-GB" sz="2400" dirty="0"/>
              <a:t>three</a:t>
            </a:r>
            <a:r>
              <a:rPr lang="en-GB" sz="2400" i="1" dirty="0"/>
              <a:t>-digit number in the linear number system, including identifying the previous and next multiple of 100 and 10.</a:t>
            </a:r>
            <a:br>
              <a:rPr lang="en-GB" sz="2400" i="1" dirty="0"/>
            </a:br>
            <a:endParaRPr lang="en-GB" sz="2400" i="1"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301271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3NPV</a:t>
            </a:r>
            <a:r>
              <a:rPr lang="en-GB" kern="0" dirty="0">
                <a:latin typeface="Arial" panose="020B0604020202020204" pitchFamily="34" charset="0"/>
                <a:cs typeface="Arial" panose="020B0604020202020204" pitchFamily="34" charset="0"/>
              </a:rPr>
              <a:t>-</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3.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a:t>
            </a:r>
            <a:r>
              <a:rPr lang="en-GB" kern="0" dirty="0">
                <a:latin typeface="Arial" panose="020B0604020202020204" pitchFamily="34" charset="0"/>
                <a:cs typeface="Arial" panose="020B0604020202020204" pitchFamily="34" charset="0"/>
              </a:rPr>
              <a:t>ear 3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3"/>
              </a:rPr>
              <a:t>1.18 Composition and calculation: three-digit numbers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normAutofit/>
          </a:bodyPr>
          <a:lstStyle/>
          <a:p>
            <a:r>
              <a:rPr lang="en-GB" sz="2400" dirty="0"/>
              <a:t>3NPV-3: Linked mastery PD materials</a:t>
            </a:r>
          </a:p>
        </p:txBody>
      </p:sp>
      <p:pic>
        <p:nvPicPr>
          <p:cNvPr id="7" name="Picture 6">
            <a:extLst>
              <a:ext uri="{FF2B5EF4-FFF2-40B4-BE49-F238E27FC236}">
                <a16:creationId xmlns:a16="http://schemas.microsoft.com/office/drawing/2014/main" id="{EF732E58-7DC6-4A2F-AEF5-CB3AAE565252}"/>
              </a:ext>
            </a:extLst>
          </p:cNvPr>
          <p:cNvPicPr>
            <a:picLocks noChangeAspect="1"/>
          </p:cNvPicPr>
          <p:nvPr/>
        </p:nvPicPr>
        <p:blipFill>
          <a:blip r:embed="rId4"/>
          <a:stretch>
            <a:fillRect/>
          </a:stretch>
        </p:blipFill>
        <p:spPr>
          <a:xfrm>
            <a:off x="1378589" y="1002055"/>
            <a:ext cx="3599979" cy="5155902"/>
          </a:xfrm>
          <a:prstGeom prst="rect">
            <a:avLst/>
          </a:prstGeom>
          <a:ln>
            <a:solidFill>
              <a:schemeClr val="tx1"/>
            </a:solidFill>
          </a:ln>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Three-digit numbers in the linear number system</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    3NPV-3 </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28421"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64235"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000" b="0" i="0" u="none" strike="noStrike" kern="1200" cap="none" spc="0" normalizeH="0" baseline="0" noProof="0" dirty="0">
                <a:ln>
                  <a:noFill/>
                </a:ln>
                <a:solidFill>
                  <a:srgbClr val="FFFFFF"/>
                </a:solidFill>
                <a:effectLst/>
                <a:uLnTx/>
                <a:uFillTx/>
                <a:latin typeface="Arial"/>
                <a:ea typeface="+mj-ea"/>
                <a:cs typeface="+mj-cs"/>
              </a:rPr>
              <a:t>3NPV-3 Three-digit numbers in the linear number system</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23141117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cxnSp>
        <p:nvCxnSpPr>
          <p:cNvPr id="47" name="Straight Arrow Connector 46">
            <a:extLst>
              <a:ext uri="{FF2B5EF4-FFF2-40B4-BE49-F238E27FC236}">
                <a16:creationId xmlns:a16="http://schemas.microsoft.com/office/drawing/2014/main" id="{35212B93-60C7-42A2-BE5E-829AB2CB6E7D}"/>
              </a:ext>
            </a:extLst>
          </p:cNvPr>
          <p:cNvCxnSpPr>
            <a:cxnSpLocks/>
          </p:cNvCxnSpPr>
          <p:nvPr/>
        </p:nvCxnSpPr>
        <p:spPr>
          <a:xfrm>
            <a:off x="6409746" y="164105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pPr>
              <a:buClrTx/>
              <a:buFontTx/>
              <a:buNone/>
            </a:pPr>
            <a:r>
              <a:rPr lang="en-US" altLang="en-US" dirty="0"/>
              <a:t>3NPV-3 Three-digit numbers in the linear number system</a:t>
            </a:r>
            <a:endParaRPr lang="en-GB" kern="0" dirty="0"/>
          </a:p>
        </p:txBody>
      </p:sp>
      <p:grpSp>
        <p:nvGrpSpPr>
          <p:cNvPr id="289" name="Group 288">
            <a:extLst>
              <a:ext uri="{FF2B5EF4-FFF2-40B4-BE49-F238E27FC236}">
                <a16:creationId xmlns:a16="http://schemas.microsoft.com/office/drawing/2014/main" id="{8CA6C177-B340-4996-BB10-F9862A03A89C}"/>
              </a:ext>
            </a:extLst>
          </p:cNvPr>
          <p:cNvGrpSpPr/>
          <p:nvPr/>
        </p:nvGrpSpPr>
        <p:grpSpPr>
          <a:xfrm>
            <a:off x="421340" y="2044515"/>
            <a:ext cx="11756193" cy="489546"/>
            <a:chOff x="657117" y="3548362"/>
            <a:chExt cx="8232613" cy="388044"/>
          </a:xfrm>
        </p:grpSpPr>
        <p:grpSp>
          <p:nvGrpSpPr>
            <p:cNvPr id="287" name="Group 286">
              <a:extLst>
                <a:ext uri="{FF2B5EF4-FFF2-40B4-BE49-F238E27FC236}">
                  <a16:creationId xmlns:a16="http://schemas.microsoft.com/office/drawing/2014/main" id="{BFAD5A78-EEE4-422A-B797-CD81C8E7BE5B}"/>
                </a:ext>
              </a:extLst>
            </p:cNvPr>
            <p:cNvGrpSpPr/>
            <p:nvPr/>
          </p:nvGrpSpPr>
          <p:grpSpPr>
            <a:xfrm>
              <a:off x="657117" y="3668046"/>
              <a:ext cx="8232613" cy="268360"/>
              <a:chOff x="657117" y="3668046"/>
              <a:chExt cx="8232613" cy="268360"/>
            </a:xfrm>
          </p:grpSpPr>
          <p:sp>
            <p:nvSpPr>
              <p:cNvPr id="38" name="TextBox 37">
                <a:extLst>
                  <a:ext uri="{FF2B5EF4-FFF2-40B4-BE49-F238E27FC236}">
                    <a16:creationId xmlns:a16="http://schemas.microsoft.com/office/drawing/2014/main" id="{8F5F2136-CC5E-499D-B4AC-15C7818DB2FB}"/>
                  </a:ext>
                </a:extLst>
              </p:cNvPr>
              <p:cNvSpPr txBox="1"/>
              <p:nvPr/>
            </p:nvSpPr>
            <p:spPr>
              <a:xfrm>
                <a:off x="2716250" y="3668047"/>
                <a:ext cx="773405" cy="26835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a:t>
                </a:r>
              </a:p>
            </p:txBody>
          </p:sp>
          <p:sp>
            <p:nvSpPr>
              <p:cNvPr id="12" name="TextBox 11">
                <a:extLst>
                  <a:ext uri="{FF2B5EF4-FFF2-40B4-BE49-F238E27FC236}">
                    <a16:creationId xmlns:a16="http://schemas.microsoft.com/office/drawing/2014/main" id="{2C1D9B05-1BC7-4586-AB5F-45C7A8D8D530}"/>
                  </a:ext>
                </a:extLst>
              </p:cNvPr>
              <p:cNvSpPr txBox="1"/>
              <p:nvPr/>
            </p:nvSpPr>
            <p:spPr>
              <a:xfrm>
                <a:off x="7680702" y="3668047"/>
                <a:ext cx="1209028"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sp>
            <p:nvSpPr>
              <p:cNvPr id="11" name="TextBox 10">
                <a:extLst>
                  <a:ext uri="{FF2B5EF4-FFF2-40B4-BE49-F238E27FC236}">
                    <a16:creationId xmlns:a16="http://schemas.microsoft.com/office/drawing/2014/main" id="{870ED4B3-9907-43EC-8AD2-B8176DA071D3}"/>
                  </a:ext>
                </a:extLst>
              </p:cNvPr>
              <p:cNvSpPr txBox="1"/>
              <p:nvPr/>
            </p:nvSpPr>
            <p:spPr>
              <a:xfrm>
                <a:off x="657117" y="3668047"/>
                <a:ext cx="475631"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36" name="TextBox 35">
                <a:extLst>
                  <a:ext uri="{FF2B5EF4-FFF2-40B4-BE49-F238E27FC236}">
                    <a16:creationId xmlns:a16="http://schemas.microsoft.com/office/drawing/2014/main" id="{2AF1D671-89F2-4D25-BDD4-E04BBC02C2F9}"/>
                  </a:ext>
                </a:extLst>
              </p:cNvPr>
              <p:cNvSpPr txBox="1"/>
              <p:nvPr/>
            </p:nvSpPr>
            <p:spPr>
              <a:xfrm>
                <a:off x="1246446"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37" name="TextBox 36">
                <a:extLst>
                  <a:ext uri="{FF2B5EF4-FFF2-40B4-BE49-F238E27FC236}">
                    <a16:creationId xmlns:a16="http://schemas.microsoft.com/office/drawing/2014/main" id="{837795DB-FE22-4524-96A0-F2B8F738DC1E}"/>
                  </a:ext>
                </a:extLst>
              </p:cNvPr>
              <p:cNvSpPr txBox="1"/>
              <p:nvPr/>
            </p:nvSpPr>
            <p:spPr>
              <a:xfrm>
                <a:off x="1985647" y="3668046"/>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a:t>
                </a:r>
              </a:p>
            </p:txBody>
          </p:sp>
          <p:sp>
            <p:nvSpPr>
              <p:cNvPr id="40" name="TextBox 39">
                <a:extLst>
                  <a:ext uri="{FF2B5EF4-FFF2-40B4-BE49-F238E27FC236}">
                    <a16:creationId xmlns:a16="http://schemas.microsoft.com/office/drawing/2014/main" id="{52032860-B177-4DD3-86D5-F3FBF4E5B9CC}"/>
                  </a:ext>
                </a:extLst>
              </p:cNvPr>
              <p:cNvSpPr txBox="1"/>
              <p:nvPr/>
            </p:nvSpPr>
            <p:spPr>
              <a:xfrm>
                <a:off x="3458693"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400</a:t>
                </a:r>
              </a:p>
            </p:txBody>
          </p:sp>
          <p:sp>
            <p:nvSpPr>
              <p:cNvPr id="41" name="TextBox 40">
                <a:extLst>
                  <a:ext uri="{FF2B5EF4-FFF2-40B4-BE49-F238E27FC236}">
                    <a16:creationId xmlns:a16="http://schemas.microsoft.com/office/drawing/2014/main" id="{A5EEF6DC-5BF2-4CFE-B07A-C2B3DB88D658}"/>
                  </a:ext>
                </a:extLst>
              </p:cNvPr>
              <p:cNvSpPr txBox="1"/>
              <p:nvPr/>
            </p:nvSpPr>
            <p:spPr>
              <a:xfrm>
                <a:off x="4192051"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a:t>
                </a:r>
              </a:p>
            </p:txBody>
          </p:sp>
          <p:sp>
            <p:nvSpPr>
              <p:cNvPr id="42" name="TextBox 41">
                <a:extLst>
                  <a:ext uri="{FF2B5EF4-FFF2-40B4-BE49-F238E27FC236}">
                    <a16:creationId xmlns:a16="http://schemas.microsoft.com/office/drawing/2014/main" id="{B19FA96C-F965-4F05-B0A9-49312809D934}"/>
                  </a:ext>
                </a:extLst>
              </p:cNvPr>
              <p:cNvSpPr txBox="1"/>
              <p:nvPr/>
            </p:nvSpPr>
            <p:spPr>
              <a:xfrm>
                <a:off x="4940384"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a:t>
                </a:r>
              </a:p>
            </p:txBody>
          </p:sp>
          <p:sp>
            <p:nvSpPr>
              <p:cNvPr id="43" name="TextBox 42">
                <a:extLst>
                  <a:ext uri="{FF2B5EF4-FFF2-40B4-BE49-F238E27FC236}">
                    <a16:creationId xmlns:a16="http://schemas.microsoft.com/office/drawing/2014/main" id="{77050A89-8D24-4211-B401-7C69D508DF50}"/>
                  </a:ext>
                </a:extLst>
              </p:cNvPr>
              <p:cNvSpPr txBox="1"/>
              <p:nvPr/>
            </p:nvSpPr>
            <p:spPr>
              <a:xfrm>
                <a:off x="5682489"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700</a:t>
                </a:r>
              </a:p>
            </p:txBody>
          </p:sp>
          <p:sp>
            <p:nvSpPr>
              <p:cNvPr id="44" name="TextBox 43">
                <a:extLst>
                  <a:ext uri="{FF2B5EF4-FFF2-40B4-BE49-F238E27FC236}">
                    <a16:creationId xmlns:a16="http://schemas.microsoft.com/office/drawing/2014/main" id="{2808086A-5CDD-4A14-8D64-25EAB8A923B5}"/>
                  </a:ext>
                </a:extLst>
              </p:cNvPr>
              <p:cNvSpPr txBox="1"/>
              <p:nvPr/>
            </p:nvSpPr>
            <p:spPr>
              <a:xfrm>
                <a:off x="6417560"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800</a:t>
                </a:r>
              </a:p>
            </p:txBody>
          </p:sp>
          <p:sp>
            <p:nvSpPr>
              <p:cNvPr id="45" name="TextBox 44">
                <a:extLst>
                  <a:ext uri="{FF2B5EF4-FFF2-40B4-BE49-F238E27FC236}">
                    <a16:creationId xmlns:a16="http://schemas.microsoft.com/office/drawing/2014/main" id="{2256E6B8-206C-4ADC-9E6C-FCA502B5EE52}"/>
                  </a:ext>
                </a:extLst>
              </p:cNvPr>
              <p:cNvSpPr txBox="1"/>
              <p:nvPr/>
            </p:nvSpPr>
            <p:spPr>
              <a:xfrm>
                <a:off x="7158314"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900</a:t>
                </a:r>
              </a:p>
            </p:txBody>
          </p:sp>
        </p:grpSp>
        <p:grpSp>
          <p:nvGrpSpPr>
            <p:cNvPr id="286" name="Group 285">
              <a:extLst>
                <a:ext uri="{FF2B5EF4-FFF2-40B4-BE49-F238E27FC236}">
                  <a16:creationId xmlns:a16="http://schemas.microsoft.com/office/drawing/2014/main" id="{95C7617D-8D7A-4766-B7B6-0767CB49702F}"/>
                </a:ext>
              </a:extLst>
            </p:cNvPr>
            <p:cNvGrpSpPr/>
            <p:nvPr/>
          </p:nvGrpSpPr>
          <p:grpSpPr>
            <a:xfrm>
              <a:off x="885515" y="3548362"/>
              <a:ext cx="7405298" cy="119684"/>
              <a:chOff x="885515" y="3548362"/>
              <a:chExt cx="7405298" cy="119684"/>
            </a:xfrm>
          </p:grpSpPr>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885515" y="3560066"/>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6A9F57-827D-4A3F-8901-205671B8D877}"/>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8EEE20-B1FB-40B2-8843-F8240E8AE910}"/>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B58A0A7-BB30-49AE-9142-832177329B26}"/>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ACC190E-D95D-4443-91F4-97A9D9915486}"/>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1F2CB990-3C2C-4994-B12A-0A9A44CD46D2}"/>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3A1741D9-8421-45F3-B68F-7EB3BD9AB97C}"/>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ADF19899-D17E-4B3E-8012-188966E89954}"/>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6A97FC24-F038-4285-A2D9-913B9000F77E}"/>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90" name="Group 289">
            <a:extLst>
              <a:ext uri="{FF2B5EF4-FFF2-40B4-BE49-F238E27FC236}">
                <a16:creationId xmlns:a16="http://schemas.microsoft.com/office/drawing/2014/main" id="{62A1027D-CD2A-46F4-A898-8FB8A5E81B03}"/>
              </a:ext>
            </a:extLst>
          </p:cNvPr>
          <p:cNvGrpSpPr/>
          <p:nvPr/>
        </p:nvGrpSpPr>
        <p:grpSpPr>
          <a:xfrm>
            <a:off x="869720" y="2051678"/>
            <a:ext cx="10336163" cy="121688"/>
            <a:chOff x="966513" y="3549966"/>
            <a:chExt cx="7242561" cy="118080"/>
          </a:xfrm>
        </p:grpSpPr>
        <p:grpSp>
          <p:nvGrpSpPr>
            <p:cNvPr id="291" name="Group 290">
              <a:extLst>
                <a:ext uri="{FF2B5EF4-FFF2-40B4-BE49-F238E27FC236}">
                  <a16:creationId xmlns:a16="http://schemas.microsoft.com/office/drawing/2014/main" id="{EC244080-4ECF-4FE5-8109-1D2A539D1E4D}"/>
                </a:ext>
              </a:extLst>
            </p:cNvPr>
            <p:cNvGrpSpPr/>
            <p:nvPr/>
          </p:nvGrpSpPr>
          <p:grpSpPr>
            <a:xfrm>
              <a:off x="966513" y="3549966"/>
              <a:ext cx="590832" cy="118080"/>
              <a:chOff x="966513" y="3549966"/>
              <a:chExt cx="590832" cy="118080"/>
            </a:xfrm>
          </p:grpSpPr>
          <p:cxnSp>
            <p:nvCxnSpPr>
              <p:cNvPr id="382" name="Straight Connector 381">
                <a:extLst>
                  <a:ext uri="{FF2B5EF4-FFF2-40B4-BE49-F238E27FC236}">
                    <a16:creationId xmlns:a16="http://schemas.microsoft.com/office/drawing/2014/main" id="{9A645F04-7CBE-4E51-893C-4EDE094A3D88}"/>
                  </a:ext>
                </a:extLst>
              </p:cNvPr>
              <p:cNvCxnSpPr>
                <a:cxnSpLocks/>
              </p:cNvCxnSpPr>
              <p:nvPr/>
            </p:nvCxnSpPr>
            <p:spPr>
              <a:xfrm>
                <a:off x="966513"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3" name="Straight Connector 382">
                <a:extLst>
                  <a:ext uri="{FF2B5EF4-FFF2-40B4-BE49-F238E27FC236}">
                    <a16:creationId xmlns:a16="http://schemas.microsoft.com/office/drawing/2014/main" id="{7725D944-4D3C-4A53-821D-B6707C0870DA}"/>
                  </a:ext>
                </a:extLst>
              </p:cNvPr>
              <p:cNvCxnSpPr>
                <a:cxnSpLocks/>
              </p:cNvCxnSpPr>
              <p:nvPr/>
            </p:nvCxnSpPr>
            <p:spPr>
              <a:xfrm>
                <a:off x="1040367"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4" name="Straight Connector 383">
                <a:extLst>
                  <a:ext uri="{FF2B5EF4-FFF2-40B4-BE49-F238E27FC236}">
                    <a16:creationId xmlns:a16="http://schemas.microsoft.com/office/drawing/2014/main" id="{984829CC-7DA4-4F99-BE9E-DE6478442FFA}"/>
                  </a:ext>
                </a:extLst>
              </p:cNvPr>
              <p:cNvCxnSpPr>
                <a:cxnSpLocks/>
              </p:cNvCxnSpPr>
              <p:nvPr/>
            </p:nvCxnSpPr>
            <p:spPr>
              <a:xfrm>
                <a:off x="1483491"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43E3A10A-300B-4394-8A80-C28BBAACA589}"/>
                  </a:ext>
                </a:extLst>
              </p:cNvPr>
              <p:cNvCxnSpPr>
                <a:cxnSpLocks/>
              </p:cNvCxnSpPr>
              <p:nvPr/>
            </p:nvCxnSpPr>
            <p:spPr>
              <a:xfrm>
                <a:off x="1557345"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9D54B789-D614-4860-B521-6EC026FB634E}"/>
                  </a:ext>
                </a:extLst>
              </p:cNvPr>
              <p:cNvCxnSpPr>
                <a:cxnSpLocks/>
              </p:cNvCxnSpPr>
              <p:nvPr/>
            </p:nvCxnSpPr>
            <p:spPr>
              <a:xfrm>
                <a:off x="1114221"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A4892821-44AD-4A31-957B-DA0A4BC68D6B}"/>
                  </a:ext>
                </a:extLst>
              </p:cNvPr>
              <p:cNvCxnSpPr>
                <a:cxnSpLocks/>
              </p:cNvCxnSpPr>
              <p:nvPr/>
            </p:nvCxnSpPr>
            <p:spPr>
              <a:xfrm>
                <a:off x="1188075"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51766713-53A0-4D36-9521-892627190CF5}"/>
                  </a:ext>
                </a:extLst>
              </p:cNvPr>
              <p:cNvCxnSpPr>
                <a:cxnSpLocks/>
              </p:cNvCxnSpPr>
              <p:nvPr/>
            </p:nvCxnSpPr>
            <p:spPr>
              <a:xfrm>
                <a:off x="126192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2CA81CF1-7BFB-4751-BD10-EC1D7E1E3B79}"/>
                  </a:ext>
                </a:extLst>
              </p:cNvPr>
              <p:cNvCxnSpPr>
                <a:cxnSpLocks/>
              </p:cNvCxnSpPr>
              <p:nvPr/>
            </p:nvCxnSpPr>
            <p:spPr>
              <a:xfrm>
                <a:off x="1335783"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108433B7-8759-4930-A651-DDF905E77D06}"/>
                  </a:ext>
                </a:extLst>
              </p:cNvPr>
              <p:cNvCxnSpPr>
                <a:cxnSpLocks/>
              </p:cNvCxnSpPr>
              <p:nvPr/>
            </p:nvCxnSpPr>
            <p:spPr>
              <a:xfrm>
                <a:off x="1409637"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2" name="Group 291">
              <a:extLst>
                <a:ext uri="{FF2B5EF4-FFF2-40B4-BE49-F238E27FC236}">
                  <a16:creationId xmlns:a16="http://schemas.microsoft.com/office/drawing/2014/main" id="{70871FCB-30D1-47DE-A17B-3E6A14D9104B}"/>
                </a:ext>
              </a:extLst>
            </p:cNvPr>
            <p:cNvGrpSpPr/>
            <p:nvPr/>
          </p:nvGrpSpPr>
          <p:grpSpPr>
            <a:xfrm>
              <a:off x="1705053" y="3550614"/>
              <a:ext cx="590832" cy="117432"/>
              <a:chOff x="1705053" y="3550614"/>
              <a:chExt cx="590832" cy="117432"/>
            </a:xfrm>
          </p:grpSpPr>
          <p:cxnSp>
            <p:nvCxnSpPr>
              <p:cNvPr id="373" name="Straight Connector 372">
                <a:extLst>
                  <a:ext uri="{FF2B5EF4-FFF2-40B4-BE49-F238E27FC236}">
                    <a16:creationId xmlns:a16="http://schemas.microsoft.com/office/drawing/2014/main" id="{542DB3B7-D892-45D7-9B01-58C1E7C85B54}"/>
                  </a:ext>
                </a:extLst>
              </p:cNvPr>
              <p:cNvCxnSpPr>
                <a:cxnSpLocks/>
              </p:cNvCxnSpPr>
              <p:nvPr/>
            </p:nvCxnSpPr>
            <p:spPr>
              <a:xfrm>
                <a:off x="170505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4" name="Straight Connector 373">
                <a:extLst>
                  <a:ext uri="{FF2B5EF4-FFF2-40B4-BE49-F238E27FC236}">
                    <a16:creationId xmlns:a16="http://schemas.microsoft.com/office/drawing/2014/main" id="{054E0618-A85A-4A20-933D-52448D01B476}"/>
                  </a:ext>
                </a:extLst>
              </p:cNvPr>
              <p:cNvCxnSpPr>
                <a:cxnSpLocks/>
              </p:cNvCxnSpPr>
              <p:nvPr/>
            </p:nvCxnSpPr>
            <p:spPr>
              <a:xfrm>
                <a:off x="177890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5" name="Straight Connector 374">
                <a:extLst>
                  <a:ext uri="{FF2B5EF4-FFF2-40B4-BE49-F238E27FC236}">
                    <a16:creationId xmlns:a16="http://schemas.microsoft.com/office/drawing/2014/main" id="{CC744143-F40C-48B0-8532-44232AADE694}"/>
                  </a:ext>
                </a:extLst>
              </p:cNvPr>
              <p:cNvCxnSpPr>
                <a:cxnSpLocks/>
              </p:cNvCxnSpPr>
              <p:nvPr/>
            </p:nvCxnSpPr>
            <p:spPr>
              <a:xfrm>
                <a:off x="222203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6" name="Straight Connector 375">
                <a:extLst>
                  <a:ext uri="{FF2B5EF4-FFF2-40B4-BE49-F238E27FC236}">
                    <a16:creationId xmlns:a16="http://schemas.microsoft.com/office/drawing/2014/main" id="{C4097905-7714-4BE4-8926-D1E69AE422C4}"/>
                  </a:ext>
                </a:extLst>
              </p:cNvPr>
              <p:cNvCxnSpPr>
                <a:cxnSpLocks/>
              </p:cNvCxnSpPr>
              <p:nvPr/>
            </p:nvCxnSpPr>
            <p:spPr>
              <a:xfrm>
                <a:off x="229588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7" name="Straight Connector 376">
                <a:extLst>
                  <a:ext uri="{FF2B5EF4-FFF2-40B4-BE49-F238E27FC236}">
                    <a16:creationId xmlns:a16="http://schemas.microsoft.com/office/drawing/2014/main" id="{F144C5DD-6D3D-4707-9977-CAC8017E7523}"/>
                  </a:ext>
                </a:extLst>
              </p:cNvPr>
              <p:cNvCxnSpPr>
                <a:cxnSpLocks/>
              </p:cNvCxnSpPr>
              <p:nvPr/>
            </p:nvCxnSpPr>
            <p:spPr>
              <a:xfrm>
                <a:off x="185276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8" name="Straight Connector 377">
                <a:extLst>
                  <a:ext uri="{FF2B5EF4-FFF2-40B4-BE49-F238E27FC236}">
                    <a16:creationId xmlns:a16="http://schemas.microsoft.com/office/drawing/2014/main" id="{E0FD43E0-98EF-44FD-A577-FAFF6B14086E}"/>
                  </a:ext>
                </a:extLst>
              </p:cNvPr>
              <p:cNvCxnSpPr>
                <a:cxnSpLocks/>
              </p:cNvCxnSpPr>
              <p:nvPr/>
            </p:nvCxnSpPr>
            <p:spPr>
              <a:xfrm>
                <a:off x="192661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9" name="Straight Connector 378">
                <a:extLst>
                  <a:ext uri="{FF2B5EF4-FFF2-40B4-BE49-F238E27FC236}">
                    <a16:creationId xmlns:a16="http://schemas.microsoft.com/office/drawing/2014/main" id="{369375FA-9222-47FC-8F44-104CB4A4DFF3}"/>
                  </a:ext>
                </a:extLst>
              </p:cNvPr>
              <p:cNvCxnSpPr>
                <a:cxnSpLocks/>
              </p:cNvCxnSpPr>
              <p:nvPr/>
            </p:nvCxnSpPr>
            <p:spPr>
              <a:xfrm>
                <a:off x="200046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0" name="Straight Connector 379">
                <a:extLst>
                  <a:ext uri="{FF2B5EF4-FFF2-40B4-BE49-F238E27FC236}">
                    <a16:creationId xmlns:a16="http://schemas.microsoft.com/office/drawing/2014/main" id="{A94EA61E-7A30-42A5-AD95-9C00D5B00027}"/>
                  </a:ext>
                </a:extLst>
              </p:cNvPr>
              <p:cNvCxnSpPr>
                <a:cxnSpLocks/>
              </p:cNvCxnSpPr>
              <p:nvPr/>
            </p:nvCxnSpPr>
            <p:spPr>
              <a:xfrm>
                <a:off x="207432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1" name="Straight Connector 380">
                <a:extLst>
                  <a:ext uri="{FF2B5EF4-FFF2-40B4-BE49-F238E27FC236}">
                    <a16:creationId xmlns:a16="http://schemas.microsoft.com/office/drawing/2014/main" id="{2AE344F9-C0D2-43FF-B41F-BB79039CFC9F}"/>
                  </a:ext>
                </a:extLst>
              </p:cNvPr>
              <p:cNvCxnSpPr>
                <a:cxnSpLocks/>
              </p:cNvCxnSpPr>
              <p:nvPr/>
            </p:nvCxnSpPr>
            <p:spPr>
              <a:xfrm>
                <a:off x="214817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3" name="Group 292">
              <a:extLst>
                <a:ext uri="{FF2B5EF4-FFF2-40B4-BE49-F238E27FC236}">
                  <a16:creationId xmlns:a16="http://schemas.microsoft.com/office/drawing/2014/main" id="{0FD6B9C5-3801-4886-A630-89873B96345B}"/>
                </a:ext>
              </a:extLst>
            </p:cNvPr>
            <p:cNvGrpSpPr/>
            <p:nvPr/>
          </p:nvGrpSpPr>
          <p:grpSpPr>
            <a:xfrm>
              <a:off x="2443593" y="3550614"/>
              <a:ext cx="590832" cy="117432"/>
              <a:chOff x="2443593" y="3550614"/>
              <a:chExt cx="590832" cy="117432"/>
            </a:xfrm>
          </p:grpSpPr>
          <p:cxnSp>
            <p:nvCxnSpPr>
              <p:cNvPr id="364" name="Straight Connector 363">
                <a:extLst>
                  <a:ext uri="{FF2B5EF4-FFF2-40B4-BE49-F238E27FC236}">
                    <a16:creationId xmlns:a16="http://schemas.microsoft.com/office/drawing/2014/main" id="{9E9A21F4-8D03-40DC-A80C-942CFB2FC4F9}"/>
                  </a:ext>
                </a:extLst>
              </p:cNvPr>
              <p:cNvCxnSpPr>
                <a:cxnSpLocks/>
              </p:cNvCxnSpPr>
              <p:nvPr/>
            </p:nvCxnSpPr>
            <p:spPr>
              <a:xfrm>
                <a:off x="244359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5" name="Straight Connector 364">
                <a:extLst>
                  <a:ext uri="{FF2B5EF4-FFF2-40B4-BE49-F238E27FC236}">
                    <a16:creationId xmlns:a16="http://schemas.microsoft.com/office/drawing/2014/main" id="{D4C72D21-DDB3-4E2A-B1A6-E2187F2715CC}"/>
                  </a:ext>
                </a:extLst>
              </p:cNvPr>
              <p:cNvCxnSpPr>
                <a:cxnSpLocks/>
              </p:cNvCxnSpPr>
              <p:nvPr/>
            </p:nvCxnSpPr>
            <p:spPr>
              <a:xfrm>
                <a:off x="251744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6" name="Straight Connector 365">
                <a:extLst>
                  <a:ext uri="{FF2B5EF4-FFF2-40B4-BE49-F238E27FC236}">
                    <a16:creationId xmlns:a16="http://schemas.microsoft.com/office/drawing/2014/main" id="{A5230D79-8CEF-4025-85E0-1A489E1FA481}"/>
                  </a:ext>
                </a:extLst>
              </p:cNvPr>
              <p:cNvCxnSpPr>
                <a:cxnSpLocks/>
              </p:cNvCxnSpPr>
              <p:nvPr/>
            </p:nvCxnSpPr>
            <p:spPr>
              <a:xfrm>
                <a:off x="296057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7" name="Straight Connector 366">
                <a:extLst>
                  <a:ext uri="{FF2B5EF4-FFF2-40B4-BE49-F238E27FC236}">
                    <a16:creationId xmlns:a16="http://schemas.microsoft.com/office/drawing/2014/main" id="{58177931-5527-4E5F-8130-CA2211A2D2E8}"/>
                  </a:ext>
                </a:extLst>
              </p:cNvPr>
              <p:cNvCxnSpPr>
                <a:cxnSpLocks/>
              </p:cNvCxnSpPr>
              <p:nvPr/>
            </p:nvCxnSpPr>
            <p:spPr>
              <a:xfrm>
                <a:off x="303442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8" name="Straight Connector 367">
                <a:extLst>
                  <a:ext uri="{FF2B5EF4-FFF2-40B4-BE49-F238E27FC236}">
                    <a16:creationId xmlns:a16="http://schemas.microsoft.com/office/drawing/2014/main" id="{6D1E3282-637C-497C-9541-D4DAD3FD9209}"/>
                  </a:ext>
                </a:extLst>
              </p:cNvPr>
              <p:cNvCxnSpPr>
                <a:cxnSpLocks/>
              </p:cNvCxnSpPr>
              <p:nvPr/>
            </p:nvCxnSpPr>
            <p:spPr>
              <a:xfrm>
                <a:off x="259130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9" name="Straight Connector 368">
                <a:extLst>
                  <a:ext uri="{FF2B5EF4-FFF2-40B4-BE49-F238E27FC236}">
                    <a16:creationId xmlns:a16="http://schemas.microsoft.com/office/drawing/2014/main" id="{FAF74BD9-A2FC-445E-821C-B123BFE4E7FF}"/>
                  </a:ext>
                </a:extLst>
              </p:cNvPr>
              <p:cNvCxnSpPr>
                <a:cxnSpLocks/>
              </p:cNvCxnSpPr>
              <p:nvPr/>
            </p:nvCxnSpPr>
            <p:spPr>
              <a:xfrm>
                <a:off x="266515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0" name="Straight Connector 369">
                <a:extLst>
                  <a:ext uri="{FF2B5EF4-FFF2-40B4-BE49-F238E27FC236}">
                    <a16:creationId xmlns:a16="http://schemas.microsoft.com/office/drawing/2014/main" id="{E99AE83C-901D-4CD6-B5F1-DF33C9685341}"/>
                  </a:ext>
                </a:extLst>
              </p:cNvPr>
              <p:cNvCxnSpPr>
                <a:cxnSpLocks/>
              </p:cNvCxnSpPr>
              <p:nvPr/>
            </p:nvCxnSpPr>
            <p:spPr>
              <a:xfrm>
                <a:off x="273900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1" name="Straight Connector 370">
                <a:extLst>
                  <a:ext uri="{FF2B5EF4-FFF2-40B4-BE49-F238E27FC236}">
                    <a16:creationId xmlns:a16="http://schemas.microsoft.com/office/drawing/2014/main" id="{DA0BA65D-ECC7-4E90-9D95-CFA98EA0B9C6}"/>
                  </a:ext>
                </a:extLst>
              </p:cNvPr>
              <p:cNvCxnSpPr>
                <a:cxnSpLocks/>
              </p:cNvCxnSpPr>
              <p:nvPr/>
            </p:nvCxnSpPr>
            <p:spPr>
              <a:xfrm>
                <a:off x="281286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2" name="Straight Connector 371">
                <a:extLst>
                  <a:ext uri="{FF2B5EF4-FFF2-40B4-BE49-F238E27FC236}">
                    <a16:creationId xmlns:a16="http://schemas.microsoft.com/office/drawing/2014/main" id="{FC707E8D-52E6-4753-9C49-4E571AA55C59}"/>
                  </a:ext>
                </a:extLst>
              </p:cNvPr>
              <p:cNvCxnSpPr>
                <a:cxnSpLocks/>
              </p:cNvCxnSpPr>
              <p:nvPr/>
            </p:nvCxnSpPr>
            <p:spPr>
              <a:xfrm>
                <a:off x="288671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4" name="Group 293">
              <a:extLst>
                <a:ext uri="{FF2B5EF4-FFF2-40B4-BE49-F238E27FC236}">
                  <a16:creationId xmlns:a16="http://schemas.microsoft.com/office/drawing/2014/main" id="{3BCEF937-6F2E-4AEF-ADB5-1CC0D3B33E35}"/>
                </a:ext>
              </a:extLst>
            </p:cNvPr>
            <p:cNvGrpSpPr/>
            <p:nvPr/>
          </p:nvGrpSpPr>
          <p:grpSpPr>
            <a:xfrm>
              <a:off x="3182133" y="3550614"/>
              <a:ext cx="590832" cy="117432"/>
              <a:chOff x="3182133" y="3550614"/>
              <a:chExt cx="590832" cy="117432"/>
            </a:xfrm>
          </p:grpSpPr>
          <p:cxnSp>
            <p:nvCxnSpPr>
              <p:cNvPr id="355" name="Straight Connector 354">
                <a:extLst>
                  <a:ext uri="{FF2B5EF4-FFF2-40B4-BE49-F238E27FC236}">
                    <a16:creationId xmlns:a16="http://schemas.microsoft.com/office/drawing/2014/main" id="{B53743F9-755F-47B4-9970-0A94BAEE6E95}"/>
                  </a:ext>
                </a:extLst>
              </p:cNvPr>
              <p:cNvCxnSpPr>
                <a:cxnSpLocks/>
              </p:cNvCxnSpPr>
              <p:nvPr/>
            </p:nvCxnSpPr>
            <p:spPr>
              <a:xfrm>
                <a:off x="318213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6" name="Straight Connector 355">
                <a:extLst>
                  <a:ext uri="{FF2B5EF4-FFF2-40B4-BE49-F238E27FC236}">
                    <a16:creationId xmlns:a16="http://schemas.microsoft.com/office/drawing/2014/main" id="{2652A353-78C1-4F05-AA11-E3C31C555E6F}"/>
                  </a:ext>
                </a:extLst>
              </p:cNvPr>
              <p:cNvCxnSpPr>
                <a:cxnSpLocks/>
              </p:cNvCxnSpPr>
              <p:nvPr/>
            </p:nvCxnSpPr>
            <p:spPr>
              <a:xfrm>
                <a:off x="325598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7" name="Straight Connector 356">
                <a:extLst>
                  <a:ext uri="{FF2B5EF4-FFF2-40B4-BE49-F238E27FC236}">
                    <a16:creationId xmlns:a16="http://schemas.microsoft.com/office/drawing/2014/main" id="{E65D2174-38EA-40B4-96A9-F9DF081320EB}"/>
                  </a:ext>
                </a:extLst>
              </p:cNvPr>
              <p:cNvCxnSpPr>
                <a:cxnSpLocks/>
              </p:cNvCxnSpPr>
              <p:nvPr/>
            </p:nvCxnSpPr>
            <p:spPr>
              <a:xfrm>
                <a:off x="369911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8" name="Straight Connector 357">
                <a:extLst>
                  <a:ext uri="{FF2B5EF4-FFF2-40B4-BE49-F238E27FC236}">
                    <a16:creationId xmlns:a16="http://schemas.microsoft.com/office/drawing/2014/main" id="{CEEB3962-6927-4988-96AE-62995117429A}"/>
                  </a:ext>
                </a:extLst>
              </p:cNvPr>
              <p:cNvCxnSpPr>
                <a:cxnSpLocks/>
              </p:cNvCxnSpPr>
              <p:nvPr/>
            </p:nvCxnSpPr>
            <p:spPr>
              <a:xfrm>
                <a:off x="377296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9" name="Straight Connector 358">
                <a:extLst>
                  <a:ext uri="{FF2B5EF4-FFF2-40B4-BE49-F238E27FC236}">
                    <a16:creationId xmlns:a16="http://schemas.microsoft.com/office/drawing/2014/main" id="{C9524456-E440-4FD2-AB27-BCF462FF9DC0}"/>
                  </a:ext>
                </a:extLst>
              </p:cNvPr>
              <p:cNvCxnSpPr>
                <a:cxnSpLocks/>
              </p:cNvCxnSpPr>
              <p:nvPr/>
            </p:nvCxnSpPr>
            <p:spPr>
              <a:xfrm>
                <a:off x="332984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0" name="Straight Connector 359">
                <a:extLst>
                  <a:ext uri="{FF2B5EF4-FFF2-40B4-BE49-F238E27FC236}">
                    <a16:creationId xmlns:a16="http://schemas.microsoft.com/office/drawing/2014/main" id="{B6C30B2C-3138-4CD3-A4BC-8F8300373CA2}"/>
                  </a:ext>
                </a:extLst>
              </p:cNvPr>
              <p:cNvCxnSpPr>
                <a:cxnSpLocks/>
              </p:cNvCxnSpPr>
              <p:nvPr/>
            </p:nvCxnSpPr>
            <p:spPr>
              <a:xfrm>
                <a:off x="340369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1" name="Straight Connector 360">
                <a:extLst>
                  <a:ext uri="{FF2B5EF4-FFF2-40B4-BE49-F238E27FC236}">
                    <a16:creationId xmlns:a16="http://schemas.microsoft.com/office/drawing/2014/main" id="{7B74B2ED-0B8F-4055-973C-9057AC90E05D}"/>
                  </a:ext>
                </a:extLst>
              </p:cNvPr>
              <p:cNvCxnSpPr>
                <a:cxnSpLocks/>
              </p:cNvCxnSpPr>
              <p:nvPr/>
            </p:nvCxnSpPr>
            <p:spPr>
              <a:xfrm>
                <a:off x="347754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2" name="Straight Connector 361">
                <a:extLst>
                  <a:ext uri="{FF2B5EF4-FFF2-40B4-BE49-F238E27FC236}">
                    <a16:creationId xmlns:a16="http://schemas.microsoft.com/office/drawing/2014/main" id="{1E184C6E-441A-4257-90C2-C58F346BE060}"/>
                  </a:ext>
                </a:extLst>
              </p:cNvPr>
              <p:cNvCxnSpPr>
                <a:cxnSpLocks/>
              </p:cNvCxnSpPr>
              <p:nvPr/>
            </p:nvCxnSpPr>
            <p:spPr>
              <a:xfrm>
                <a:off x="355140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3" name="Straight Connector 362">
                <a:extLst>
                  <a:ext uri="{FF2B5EF4-FFF2-40B4-BE49-F238E27FC236}">
                    <a16:creationId xmlns:a16="http://schemas.microsoft.com/office/drawing/2014/main" id="{C39F778A-D521-4307-9FEE-CC11CF143100}"/>
                  </a:ext>
                </a:extLst>
              </p:cNvPr>
              <p:cNvCxnSpPr>
                <a:cxnSpLocks/>
              </p:cNvCxnSpPr>
              <p:nvPr/>
            </p:nvCxnSpPr>
            <p:spPr>
              <a:xfrm>
                <a:off x="362525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5" name="Group 294">
              <a:extLst>
                <a:ext uri="{FF2B5EF4-FFF2-40B4-BE49-F238E27FC236}">
                  <a16:creationId xmlns:a16="http://schemas.microsoft.com/office/drawing/2014/main" id="{B5DCEC68-FD36-4A0C-9083-B6E966B9C5A9}"/>
                </a:ext>
              </a:extLst>
            </p:cNvPr>
            <p:cNvGrpSpPr/>
            <p:nvPr/>
          </p:nvGrpSpPr>
          <p:grpSpPr>
            <a:xfrm>
              <a:off x="3920673" y="3550614"/>
              <a:ext cx="590832" cy="117432"/>
              <a:chOff x="3920673" y="3550614"/>
              <a:chExt cx="590832" cy="117432"/>
            </a:xfrm>
          </p:grpSpPr>
          <p:cxnSp>
            <p:nvCxnSpPr>
              <p:cNvPr id="346" name="Straight Connector 345">
                <a:extLst>
                  <a:ext uri="{FF2B5EF4-FFF2-40B4-BE49-F238E27FC236}">
                    <a16:creationId xmlns:a16="http://schemas.microsoft.com/office/drawing/2014/main" id="{9272518B-FF38-442A-AF9B-94B3FB15191E}"/>
                  </a:ext>
                </a:extLst>
              </p:cNvPr>
              <p:cNvCxnSpPr>
                <a:cxnSpLocks/>
              </p:cNvCxnSpPr>
              <p:nvPr/>
            </p:nvCxnSpPr>
            <p:spPr>
              <a:xfrm>
                <a:off x="392067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7" name="Straight Connector 346">
                <a:extLst>
                  <a:ext uri="{FF2B5EF4-FFF2-40B4-BE49-F238E27FC236}">
                    <a16:creationId xmlns:a16="http://schemas.microsoft.com/office/drawing/2014/main" id="{2851BC53-32DF-4B7F-8D2A-8E191AE517D8}"/>
                  </a:ext>
                </a:extLst>
              </p:cNvPr>
              <p:cNvCxnSpPr>
                <a:cxnSpLocks/>
              </p:cNvCxnSpPr>
              <p:nvPr/>
            </p:nvCxnSpPr>
            <p:spPr>
              <a:xfrm>
                <a:off x="399452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8" name="Straight Connector 347">
                <a:extLst>
                  <a:ext uri="{FF2B5EF4-FFF2-40B4-BE49-F238E27FC236}">
                    <a16:creationId xmlns:a16="http://schemas.microsoft.com/office/drawing/2014/main" id="{555C7915-ECF7-4E5B-B945-F2F785EEA80F}"/>
                  </a:ext>
                </a:extLst>
              </p:cNvPr>
              <p:cNvCxnSpPr>
                <a:cxnSpLocks/>
              </p:cNvCxnSpPr>
              <p:nvPr/>
            </p:nvCxnSpPr>
            <p:spPr>
              <a:xfrm>
                <a:off x="443765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9" name="Straight Connector 348">
                <a:extLst>
                  <a:ext uri="{FF2B5EF4-FFF2-40B4-BE49-F238E27FC236}">
                    <a16:creationId xmlns:a16="http://schemas.microsoft.com/office/drawing/2014/main" id="{B8FF99B1-DABD-41AD-A434-547127E98ACB}"/>
                  </a:ext>
                </a:extLst>
              </p:cNvPr>
              <p:cNvCxnSpPr>
                <a:cxnSpLocks/>
              </p:cNvCxnSpPr>
              <p:nvPr/>
            </p:nvCxnSpPr>
            <p:spPr>
              <a:xfrm>
                <a:off x="451150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0" name="Straight Connector 349">
                <a:extLst>
                  <a:ext uri="{FF2B5EF4-FFF2-40B4-BE49-F238E27FC236}">
                    <a16:creationId xmlns:a16="http://schemas.microsoft.com/office/drawing/2014/main" id="{9FA342D8-2429-4888-8F36-4C4F51406D64}"/>
                  </a:ext>
                </a:extLst>
              </p:cNvPr>
              <p:cNvCxnSpPr>
                <a:cxnSpLocks/>
              </p:cNvCxnSpPr>
              <p:nvPr/>
            </p:nvCxnSpPr>
            <p:spPr>
              <a:xfrm>
                <a:off x="406838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1" name="Straight Connector 350">
                <a:extLst>
                  <a:ext uri="{FF2B5EF4-FFF2-40B4-BE49-F238E27FC236}">
                    <a16:creationId xmlns:a16="http://schemas.microsoft.com/office/drawing/2014/main" id="{73461A98-36DC-4D9A-9CFA-8B882832429C}"/>
                  </a:ext>
                </a:extLst>
              </p:cNvPr>
              <p:cNvCxnSpPr>
                <a:cxnSpLocks/>
              </p:cNvCxnSpPr>
              <p:nvPr/>
            </p:nvCxnSpPr>
            <p:spPr>
              <a:xfrm>
                <a:off x="414223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2" name="Straight Connector 351">
                <a:extLst>
                  <a:ext uri="{FF2B5EF4-FFF2-40B4-BE49-F238E27FC236}">
                    <a16:creationId xmlns:a16="http://schemas.microsoft.com/office/drawing/2014/main" id="{CC54358A-1D8F-4EBD-A22C-9523C04F8285}"/>
                  </a:ext>
                </a:extLst>
              </p:cNvPr>
              <p:cNvCxnSpPr>
                <a:cxnSpLocks/>
              </p:cNvCxnSpPr>
              <p:nvPr/>
            </p:nvCxnSpPr>
            <p:spPr>
              <a:xfrm>
                <a:off x="421608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3" name="Straight Connector 352">
                <a:extLst>
                  <a:ext uri="{FF2B5EF4-FFF2-40B4-BE49-F238E27FC236}">
                    <a16:creationId xmlns:a16="http://schemas.microsoft.com/office/drawing/2014/main" id="{51402DC7-4D64-4F04-95F0-CBD958D182F0}"/>
                  </a:ext>
                </a:extLst>
              </p:cNvPr>
              <p:cNvCxnSpPr>
                <a:cxnSpLocks/>
              </p:cNvCxnSpPr>
              <p:nvPr/>
            </p:nvCxnSpPr>
            <p:spPr>
              <a:xfrm>
                <a:off x="428994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4" name="Straight Connector 353">
                <a:extLst>
                  <a:ext uri="{FF2B5EF4-FFF2-40B4-BE49-F238E27FC236}">
                    <a16:creationId xmlns:a16="http://schemas.microsoft.com/office/drawing/2014/main" id="{568CDBBE-24D7-4FCE-ACC3-9D2CE12E2C12}"/>
                  </a:ext>
                </a:extLst>
              </p:cNvPr>
              <p:cNvCxnSpPr>
                <a:cxnSpLocks/>
              </p:cNvCxnSpPr>
              <p:nvPr/>
            </p:nvCxnSpPr>
            <p:spPr>
              <a:xfrm>
                <a:off x="436379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6" name="Group 295">
              <a:extLst>
                <a:ext uri="{FF2B5EF4-FFF2-40B4-BE49-F238E27FC236}">
                  <a16:creationId xmlns:a16="http://schemas.microsoft.com/office/drawing/2014/main" id="{25B503F3-7FCA-4521-AF93-872B29126133}"/>
                </a:ext>
              </a:extLst>
            </p:cNvPr>
            <p:cNvGrpSpPr/>
            <p:nvPr/>
          </p:nvGrpSpPr>
          <p:grpSpPr>
            <a:xfrm>
              <a:off x="4664082" y="3549966"/>
              <a:ext cx="590832" cy="118080"/>
              <a:chOff x="4664082" y="3549966"/>
              <a:chExt cx="590832" cy="118080"/>
            </a:xfrm>
          </p:grpSpPr>
          <p:cxnSp>
            <p:nvCxnSpPr>
              <p:cNvPr id="337" name="Straight Connector 336">
                <a:extLst>
                  <a:ext uri="{FF2B5EF4-FFF2-40B4-BE49-F238E27FC236}">
                    <a16:creationId xmlns:a16="http://schemas.microsoft.com/office/drawing/2014/main" id="{5A6E0F0A-CB80-4DA6-B547-4FAF0AD6BB45}"/>
                  </a:ext>
                </a:extLst>
              </p:cNvPr>
              <p:cNvCxnSpPr>
                <a:cxnSpLocks/>
              </p:cNvCxnSpPr>
              <p:nvPr/>
            </p:nvCxnSpPr>
            <p:spPr>
              <a:xfrm>
                <a:off x="4664082"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8" name="Straight Connector 337">
                <a:extLst>
                  <a:ext uri="{FF2B5EF4-FFF2-40B4-BE49-F238E27FC236}">
                    <a16:creationId xmlns:a16="http://schemas.microsoft.com/office/drawing/2014/main" id="{B607CEF6-1443-47DB-8752-244BADD0D3EB}"/>
                  </a:ext>
                </a:extLst>
              </p:cNvPr>
              <p:cNvCxnSpPr>
                <a:cxnSpLocks/>
              </p:cNvCxnSpPr>
              <p:nvPr/>
            </p:nvCxnSpPr>
            <p:spPr>
              <a:xfrm>
                <a:off x="4737936"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9" name="Straight Connector 338">
                <a:extLst>
                  <a:ext uri="{FF2B5EF4-FFF2-40B4-BE49-F238E27FC236}">
                    <a16:creationId xmlns:a16="http://schemas.microsoft.com/office/drawing/2014/main" id="{B951214A-3E22-440E-ACD7-61FB18E372EA}"/>
                  </a:ext>
                </a:extLst>
              </p:cNvPr>
              <p:cNvCxnSpPr>
                <a:cxnSpLocks/>
              </p:cNvCxnSpPr>
              <p:nvPr/>
            </p:nvCxnSpPr>
            <p:spPr>
              <a:xfrm>
                <a:off x="5181060"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0" name="Straight Connector 339">
                <a:extLst>
                  <a:ext uri="{FF2B5EF4-FFF2-40B4-BE49-F238E27FC236}">
                    <a16:creationId xmlns:a16="http://schemas.microsoft.com/office/drawing/2014/main" id="{FFAFBFA0-0150-449F-B129-C377A1F1ADB3}"/>
                  </a:ext>
                </a:extLst>
              </p:cNvPr>
              <p:cNvCxnSpPr>
                <a:cxnSpLocks/>
              </p:cNvCxnSpPr>
              <p:nvPr/>
            </p:nvCxnSpPr>
            <p:spPr>
              <a:xfrm>
                <a:off x="5254914"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1" name="Straight Connector 340">
                <a:extLst>
                  <a:ext uri="{FF2B5EF4-FFF2-40B4-BE49-F238E27FC236}">
                    <a16:creationId xmlns:a16="http://schemas.microsoft.com/office/drawing/2014/main" id="{18FFF296-9243-4633-A12C-06C9F8453B56}"/>
                  </a:ext>
                </a:extLst>
              </p:cNvPr>
              <p:cNvCxnSpPr>
                <a:cxnSpLocks/>
              </p:cNvCxnSpPr>
              <p:nvPr/>
            </p:nvCxnSpPr>
            <p:spPr>
              <a:xfrm>
                <a:off x="4811790"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2" name="Straight Connector 341">
                <a:extLst>
                  <a:ext uri="{FF2B5EF4-FFF2-40B4-BE49-F238E27FC236}">
                    <a16:creationId xmlns:a16="http://schemas.microsoft.com/office/drawing/2014/main" id="{360A4873-2846-4301-A955-F6294AA04419}"/>
                  </a:ext>
                </a:extLst>
              </p:cNvPr>
              <p:cNvCxnSpPr>
                <a:cxnSpLocks/>
              </p:cNvCxnSpPr>
              <p:nvPr/>
            </p:nvCxnSpPr>
            <p:spPr>
              <a:xfrm>
                <a:off x="4885644"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3" name="Straight Connector 342">
                <a:extLst>
                  <a:ext uri="{FF2B5EF4-FFF2-40B4-BE49-F238E27FC236}">
                    <a16:creationId xmlns:a16="http://schemas.microsoft.com/office/drawing/2014/main" id="{203A50BC-0477-40F7-A7C4-7C64606CBD53}"/>
                  </a:ext>
                </a:extLst>
              </p:cNvPr>
              <p:cNvCxnSpPr>
                <a:cxnSpLocks/>
              </p:cNvCxnSpPr>
              <p:nvPr/>
            </p:nvCxnSpPr>
            <p:spPr>
              <a:xfrm>
                <a:off x="4959498"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4" name="Straight Connector 343">
                <a:extLst>
                  <a:ext uri="{FF2B5EF4-FFF2-40B4-BE49-F238E27FC236}">
                    <a16:creationId xmlns:a16="http://schemas.microsoft.com/office/drawing/2014/main" id="{B876A05F-AEB4-4A8E-85A8-A39E7014C590}"/>
                  </a:ext>
                </a:extLst>
              </p:cNvPr>
              <p:cNvCxnSpPr>
                <a:cxnSpLocks/>
              </p:cNvCxnSpPr>
              <p:nvPr/>
            </p:nvCxnSpPr>
            <p:spPr>
              <a:xfrm>
                <a:off x="5033352"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5" name="Straight Connector 344">
                <a:extLst>
                  <a:ext uri="{FF2B5EF4-FFF2-40B4-BE49-F238E27FC236}">
                    <a16:creationId xmlns:a16="http://schemas.microsoft.com/office/drawing/2014/main" id="{6E290CD5-9DBD-406F-A650-1192D74ABDBC}"/>
                  </a:ext>
                </a:extLst>
              </p:cNvPr>
              <p:cNvCxnSpPr>
                <a:cxnSpLocks/>
              </p:cNvCxnSpPr>
              <p:nvPr/>
            </p:nvCxnSpPr>
            <p:spPr>
              <a:xfrm>
                <a:off x="5107206"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7" name="Group 296">
              <a:extLst>
                <a:ext uri="{FF2B5EF4-FFF2-40B4-BE49-F238E27FC236}">
                  <a16:creationId xmlns:a16="http://schemas.microsoft.com/office/drawing/2014/main" id="{42D95C85-A778-432C-8568-857C32997E50}"/>
                </a:ext>
              </a:extLst>
            </p:cNvPr>
            <p:cNvGrpSpPr/>
            <p:nvPr/>
          </p:nvGrpSpPr>
          <p:grpSpPr>
            <a:xfrm>
              <a:off x="5402622" y="3550614"/>
              <a:ext cx="590832" cy="117432"/>
              <a:chOff x="5402622" y="3550614"/>
              <a:chExt cx="590832" cy="117432"/>
            </a:xfrm>
          </p:grpSpPr>
          <p:cxnSp>
            <p:nvCxnSpPr>
              <p:cNvPr id="328" name="Straight Connector 327">
                <a:extLst>
                  <a:ext uri="{FF2B5EF4-FFF2-40B4-BE49-F238E27FC236}">
                    <a16:creationId xmlns:a16="http://schemas.microsoft.com/office/drawing/2014/main" id="{2D2C4974-185A-439D-B507-98178AA531A7}"/>
                  </a:ext>
                </a:extLst>
              </p:cNvPr>
              <p:cNvCxnSpPr>
                <a:cxnSpLocks/>
              </p:cNvCxnSpPr>
              <p:nvPr/>
            </p:nvCxnSpPr>
            <p:spPr>
              <a:xfrm>
                <a:off x="540262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9" name="Straight Connector 328">
                <a:extLst>
                  <a:ext uri="{FF2B5EF4-FFF2-40B4-BE49-F238E27FC236}">
                    <a16:creationId xmlns:a16="http://schemas.microsoft.com/office/drawing/2014/main" id="{09176C2F-D5FD-43B7-AF28-A0B4EE62F6BD}"/>
                  </a:ext>
                </a:extLst>
              </p:cNvPr>
              <p:cNvCxnSpPr>
                <a:cxnSpLocks/>
              </p:cNvCxnSpPr>
              <p:nvPr/>
            </p:nvCxnSpPr>
            <p:spPr>
              <a:xfrm>
                <a:off x="547647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0" name="Straight Connector 329">
                <a:extLst>
                  <a:ext uri="{FF2B5EF4-FFF2-40B4-BE49-F238E27FC236}">
                    <a16:creationId xmlns:a16="http://schemas.microsoft.com/office/drawing/2014/main" id="{04F2E932-3A0E-44AC-B567-35AB51A1C570}"/>
                  </a:ext>
                </a:extLst>
              </p:cNvPr>
              <p:cNvCxnSpPr>
                <a:cxnSpLocks/>
              </p:cNvCxnSpPr>
              <p:nvPr/>
            </p:nvCxnSpPr>
            <p:spPr>
              <a:xfrm>
                <a:off x="591960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a:extLst>
                  <a:ext uri="{FF2B5EF4-FFF2-40B4-BE49-F238E27FC236}">
                    <a16:creationId xmlns:a16="http://schemas.microsoft.com/office/drawing/2014/main" id="{25233B78-B797-45C3-A33B-9A2DA2736F29}"/>
                  </a:ext>
                </a:extLst>
              </p:cNvPr>
              <p:cNvCxnSpPr>
                <a:cxnSpLocks/>
              </p:cNvCxnSpPr>
              <p:nvPr/>
            </p:nvCxnSpPr>
            <p:spPr>
              <a:xfrm>
                <a:off x="599345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2" name="Straight Connector 331">
                <a:extLst>
                  <a:ext uri="{FF2B5EF4-FFF2-40B4-BE49-F238E27FC236}">
                    <a16:creationId xmlns:a16="http://schemas.microsoft.com/office/drawing/2014/main" id="{E73BD22D-D6D3-48E0-8390-0F9A22E07EF9}"/>
                  </a:ext>
                </a:extLst>
              </p:cNvPr>
              <p:cNvCxnSpPr>
                <a:cxnSpLocks/>
              </p:cNvCxnSpPr>
              <p:nvPr/>
            </p:nvCxnSpPr>
            <p:spPr>
              <a:xfrm>
                <a:off x="555033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3" name="Straight Connector 332">
                <a:extLst>
                  <a:ext uri="{FF2B5EF4-FFF2-40B4-BE49-F238E27FC236}">
                    <a16:creationId xmlns:a16="http://schemas.microsoft.com/office/drawing/2014/main" id="{7576E039-50EB-4BBF-B4ED-B2D93C23625D}"/>
                  </a:ext>
                </a:extLst>
              </p:cNvPr>
              <p:cNvCxnSpPr>
                <a:cxnSpLocks/>
              </p:cNvCxnSpPr>
              <p:nvPr/>
            </p:nvCxnSpPr>
            <p:spPr>
              <a:xfrm>
                <a:off x="562418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4" name="Straight Connector 333">
                <a:extLst>
                  <a:ext uri="{FF2B5EF4-FFF2-40B4-BE49-F238E27FC236}">
                    <a16:creationId xmlns:a16="http://schemas.microsoft.com/office/drawing/2014/main" id="{00E4E8C0-AF1D-4B06-8469-37C4AA8952E8}"/>
                  </a:ext>
                </a:extLst>
              </p:cNvPr>
              <p:cNvCxnSpPr>
                <a:cxnSpLocks/>
              </p:cNvCxnSpPr>
              <p:nvPr/>
            </p:nvCxnSpPr>
            <p:spPr>
              <a:xfrm>
                <a:off x="569803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5" name="Straight Connector 334">
                <a:extLst>
                  <a:ext uri="{FF2B5EF4-FFF2-40B4-BE49-F238E27FC236}">
                    <a16:creationId xmlns:a16="http://schemas.microsoft.com/office/drawing/2014/main" id="{DCBCE5F2-14D7-44D7-BD23-A47F2D307736}"/>
                  </a:ext>
                </a:extLst>
              </p:cNvPr>
              <p:cNvCxnSpPr>
                <a:cxnSpLocks/>
              </p:cNvCxnSpPr>
              <p:nvPr/>
            </p:nvCxnSpPr>
            <p:spPr>
              <a:xfrm>
                <a:off x="577189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6" name="Straight Connector 335">
                <a:extLst>
                  <a:ext uri="{FF2B5EF4-FFF2-40B4-BE49-F238E27FC236}">
                    <a16:creationId xmlns:a16="http://schemas.microsoft.com/office/drawing/2014/main" id="{51AAC46D-6EF7-4DA0-8970-1ECE0D303095}"/>
                  </a:ext>
                </a:extLst>
              </p:cNvPr>
              <p:cNvCxnSpPr>
                <a:cxnSpLocks/>
              </p:cNvCxnSpPr>
              <p:nvPr/>
            </p:nvCxnSpPr>
            <p:spPr>
              <a:xfrm>
                <a:off x="584574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8" name="Group 297">
              <a:extLst>
                <a:ext uri="{FF2B5EF4-FFF2-40B4-BE49-F238E27FC236}">
                  <a16:creationId xmlns:a16="http://schemas.microsoft.com/office/drawing/2014/main" id="{A183E02E-FD4A-49B4-B41E-43AFC38A3FF3}"/>
                </a:ext>
              </a:extLst>
            </p:cNvPr>
            <p:cNvGrpSpPr/>
            <p:nvPr/>
          </p:nvGrpSpPr>
          <p:grpSpPr>
            <a:xfrm>
              <a:off x="6141162" y="3550614"/>
              <a:ext cx="590832" cy="117432"/>
              <a:chOff x="6141162" y="3550614"/>
              <a:chExt cx="590832" cy="117432"/>
            </a:xfrm>
          </p:grpSpPr>
          <p:cxnSp>
            <p:nvCxnSpPr>
              <p:cNvPr id="319" name="Straight Connector 318">
                <a:extLst>
                  <a:ext uri="{FF2B5EF4-FFF2-40B4-BE49-F238E27FC236}">
                    <a16:creationId xmlns:a16="http://schemas.microsoft.com/office/drawing/2014/main" id="{124617AC-F817-453F-B380-98C020E967B4}"/>
                  </a:ext>
                </a:extLst>
              </p:cNvPr>
              <p:cNvCxnSpPr>
                <a:cxnSpLocks/>
              </p:cNvCxnSpPr>
              <p:nvPr/>
            </p:nvCxnSpPr>
            <p:spPr>
              <a:xfrm>
                <a:off x="614116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0" name="Straight Connector 319">
                <a:extLst>
                  <a:ext uri="{FF2B5EF4-FFF2-40B4-BE49-F238E27FC236}">
                    <a16:creationId xmlns:a16="http://schemas.microsoft.com/office/drawing/2014/main" id="{7D183B5F-FD87-482F-9AD9-2DF890569C9E}"/>
                  </a:ext>
                </a:extLst>
              </p:cNvPr>
              <p:cNvCxnSpPr>
                <a:cxnSpLocks/>
              </p:cNvCxnSpPr>
              <p:nvPr/>
            </p:nvCxnSpPr>
            <p:spPr>
              <a:xfrm>
                <a:off x="621501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1" name="Straight Connector 320">
                <a:extLst>
                  <a:ext uri="{FF2B5EF4-FFF2-40B4-BE49-F238E27FC236}">
                    <a16:creationId xmlns:a16="http://schemas.microsoft.com/office/drawing/2014/main" id="{6BE493D1-48E9-4B6D-BE42-30844E73AEEB}"/>
                  </a:ext>
                </a:extLst>
              </p:cNvPr>
              <p:cNvCxnSpPr>
                <a:cxnSpLocks/>
              </p:cNvCxnSpPr>
              <p:nvPr/>
            </p:nvCxnSpPr>
            <p:spPr>
              <a:xfrm>
                <a:off x="665814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2" name="Straight Connector 321">
                <a:extLst>
                  <a:ext uri="{FF2B5EF4-FFF2-40B4-BE49-F238E27FC236}">
                    <a16:creationId xmlns:a16="http://schemas.microsoft.com/office/drawing/2014/main" id="{EA06DB38-2ED5-40CA-B4E4-C4F423A562DA}"/>
                  </a:ext>
                </a:extLst>
              </p:cNvPr>
              <p:cNvCxnSpPr>
                <a:cxnSpLocks/>
              </p:cNvCxnSpPr>
              <p:nvPr/>
            </p:nvCxnSpPr>
            <p:spPr>
              <a:xfrm>
                <a:off x="673199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3" name="Straight Connector 322">
                <a:extLst>
                  <a:ext uri="{FF2B5EF4-FFF2-40B4-BE49-F238E27FC236}">
                    <a16:creationId xmlns:a16="http://schemas.microsoft.com/office/drawing/2014/main" id="{2815572E-8725-4BBD-970A-92F001685FBB}"/>
                  </a:ext>
                </a:extLst>
              </p:cNvPr>
              <p:cNvCxnSpPr>
                <a:cxnSpLocks/>
              </p:cNvCxnSpPr>
              <p:nvPr/>
            </p:nvCxnSpPr>
            <p:spPr>
              <a:xfrm>
                <a:off x="628887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4" name="Straight Connector 323">
                <a:extLst>
                  <a:ext uri="{FF2B5EF4-FFF2-40B4-BE49-F238E27FC236}">
                    <a16:creationId xmlns:a16="http://schemas.microsoft.com/office/drawing/2014/main" id="{D7B74937-9D21-4488-8147-5B1EC37DB322}"/>
                  </a:ext>
                </a:extLst>
              </p:cNvPr>
              <p:cNvCxnSpPr>
                <a:cxnSpLocks/>
              </p:cNvCxnSpPr>
              <p:nvPr/>
            </p:nvCxnSpPr>
            <p:spPr>
              <a:xfrm>
                <a:off x="636272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Straight Connector 324">
                <a:extLst>
                  <a:ext uri="{FF2B5EF4-FFF2-40B4-BE49-F238E27FC236}">
                    <a16:creationId xmlns:a16="http://schemas.microsoft.com/office/drawing/2014/main" id="{DD1DB67F-ED80-438F-9F10-6F5A2EC575BC}"/>
                  </a:ext>
                </a:extLst>
              </p:cNvPr>
              <p:cNvCxnSpPr>
                <a:cxnSpLocks/>
              </p:cNvCxnSpPr>
              <p:nvPr/>
            </p:nvCxnSpPr>
            <p:spPr>
              <a:xfrm>
                <a:off x="643657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6" name="Straight Connector 325">
                <a:extLst>
                  <a:ext uri="{FF2B5EF4-FFF2-40B4-BE49-F238E27FC236}">
                    <a16:creationId xmlns:a16="http://schemas.microsoft.com/office/drawing/2014/main" id="{5CDD1D49-1649-40B4-90E2-EA66D8339230}"/>
                  </a:ext>
                </a:extLst>
              </p:cNvPr>
              <p:cNvCxnSpPr>
                <a:cxnSpLocks/>
              </p:cNvCxnSpPr>
              <p:nvPr/>
            </p:nvCxnSpPr>
            <p:spPr>
              <a:xfrm>
                <a:off x="651043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7" name="Straight Connector 326">
                <a:extLst>
                  <a:ext uri="{FF2B5EF4-FFF2-40B4-BE49-F238E27FC236}">
                    <a16:creationId xmlns:a16="http://schemas.microsoft.com/office/drawing/2014/main" id="{332F52B0-35BF-4CDB-B194-ED7E7F90DD1A}"/>
                  </a:ext>
                </a:extLst>
              </p:cNvPr>
              <p:cNvCxnSpPr>
                <a:cxnSpLocks/>
              </p:cNvCxnSpPr>
              <p:nvPr/>
            </p:nvCxnSpPr>
            <p:spPr>
              <a:xfrm>
                <a:off x="658428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9" name="Group 298">
              <a:extLst>
                <a:ext uri="{FF2B5EF4-FFF2-40B4-BE49-F238E27FC236}">
                  <a16:creationId xmlns:a16="http://schemas.microsoft.com/office/drawing/2014/main" id="{51DE595D-0241-4C28-B508-03CFA29CD651}"/>
                </a:ext>
              </a:extLst>
            </p:cNvPr>
            <p:cNvGrpSpPr/>
            <p:nvPr/>
          </p:nvGrpSpPr>
          <p:grpSpPr>
            <a:xfrm>
              <a:off x="6879702" y="3550614"/>
              <a:ext cx="590832" cy="117432"/>
              <a:chOff x="6879702" y="3550614"/>
              <a:chExt cx="590832" cy="117432"/>
            </a:xfrm>
          </p:grpSpPr>
          <p:cxnSp>
            <p:nvCxnSpPr>
              <p:cNvPr id="310" name="Straight Connector 309">
                <a:extLst>
                  <a:ext uri="{FF2B5EF4-FFF2-40B4-BE49-F238E27FC236}">
                    <a16:creationId xmlns:a16="http://schemas.microsoft.com/office/drawing/2014/main" id="{C44CBD5E-05B5-4E7E-A972-AD4C42EF780A}"/>
                  </a:ext>
                </a:extLst>
              </p:cNvPr>
              <p:cNvCxnSpPr>
                <a:cxnSpLocks/>
              </p:cNvCxnSpPr>
              <p:nvPr/>
            </p:nvCxnSpPr>
            <p:spPr>
              <a:xfrm>
                <a:off x="687970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1" name="Straight Connector 310">
                <a:extLst>
                  <a:ext uri="{FF2B5EF4-FFF2-40B4-BE49-F238E27FC236}">
                    <a16:creationId xmlns:a16="http://schemas.microsoft.com/office/drawing/2014/main" id="{1A895DB0-4FCC-4FDA-8970-46B5A21D129D}"/>
                  </a:ext>
                </a:extLst>
              </p:cNvPr>
              <p:cNvCxnSpPr>
                <a:cxnSpLocks/>
              </p:cNvCxnSpPr>
              <p:nvPr/>
            </p:nvCxnSpPr>
            <p:spPr>
              <a:xfrm>
                <a:off x="695355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2" name="Straight Connector 311">
                <a:extLst>
                  <a:ext uri="{FF2B5EF4-FFF2-40B4-BE49-F238E27FC236}">
                    <a16:creationId xmlns:a16="http://schemas.microsoft.com/office/drawing/2014/main" id="{EB2F9B14-07B3-4BA0-9077-F56F1F049FFD}"/>
                  </a:ext>
                </a:extLst>
              </p:cNvPr>
              <p:cNvCxnSpPr>
                <a:cxnSpLocks/>
              </p:cNvCxnSpPr>
              <p:nvPr/>
            </p:nvCxnSpPr>
            <p:spPr>
              <a:xfrm>
                <a:off x="739668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3" name="Straight Connector 312">
                <a:extLst>
                  <a:ext uri="{FF2B5EF4-FFF2-40B4-BE49-F238E27FC236}">
                    <a16:creationId xmlns:a16="http://schemas.microsoft.com/office/drawing/2014/main" id="{30A64CF6-2C89-4666-A2C4-C6CF36DDF091}"/>
                  </a:ext>
                </a:extLst>
              </p:cNvPr>
              <p:cNvCxnSpPr>
                <a:cxnSpLocks/>
              </p:cNvCxnSpPr>
              <p:nvPr/>
            </p:nvCxnSpPr>
            <p:spPr>
              <a:xfrm>
                <a:off x="747053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4" name="Straight Connector 313">
                <a:extLst>
                  <a:ext uri="{FF2B5EF4-FFF2-40B4-BE49-F238E27FC236}">
                    <a16:creationId xmlns:a16="http://schemas.microsoft.com/office/drawing/2014/main" id="{D07D68D1-20C8-406A-AC08-E212F2874649}"/>
                  </a:ext>
                </a:extLst>
              </p:cNvPr>
              <p:cNvCxnSpPr>
                <a:cxnSpLocks/>
              </p:cNvCxnSpPr>
              <p:nvPr/>
            </p:nvCxnSpPr>
            <p:spPr>
              <a:xfrm>
                <a:off x="702741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5" name="Straight Connector 314">
                <a:extLst>
                  <a:ext uri="{FF2B5EF4-FFF2-40B4-BE49-F238E27FC236}">
                    <a16:creationId xmlns:a16="http://schemas.microsoft.com/office/drawing/2014/main" id="{DFD083F1-8082-4E5A-95DC-D07D909C1B01}"/>
                  </a:ext>
                </a:extLst>
              </p:cNvPr>
              <p:cNvCxnSpPr>
                <a:cxnSpLocks/>
              </p:cNvCxnSpPr>
              <p:nvPr/>
            </p:nvCxnSpPr>
            <p:spPr>
              <a:xfrm>
                <a:off x="710126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6" name="Straight Connector 315">
                <a:extLst>
                  <a:ext uri="{FF2B5EF4-FFF2-40B4-BE49-F238E27FC236}">
                    <a16:creationId xmlns:a16="http://schemas.microsoft.com/office/drawing/2014/main" id="{88C50D39-FE62-4311-9216-5BFA1516E801}"/>
                  </a:ext>
                </a:extLst>
              </p:cNvPr>
              <p:cNvCxnSpPr>
                <a:cxnSpLocks/>
              </p:cNvCxnSpPr>
              <p:nvPr/>
            </p:nvCxnSpPr>
            <p:spPr>
              <a:xfrm>
                <a:off x="717511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7" name="Straight Connector 316">
                <a:extLst>
                  <a:ext uri="{FF2B5EF4-FFF2-40B4-BE49-F238E27FC236}">
                    <a16:creationId xmlns:a16="http://schemas.microsoft.com/office/drawing/2014/main" id="{11190C5F-092B-4C3C-AC56-0C620F0C652D}"/>
                  </a:ext>
                </a:extLst>
              </p:cNvPr>
              <p:cNvCxnSpPr>
                <a:cxnSpLocks/>
              </p:cNvCxnSpPr>
              <p:nvPr/>
            </p:nvCxnSpPr>
            <p:spPr>
              <a:xfrm>
                <a:off x="724897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8" name="Straight Connector 317">
                <a:extLst>
                  <a:ext uri="{FF2B5EF4-FFF2-40B4-BE49-F238E27FC236}">
                    <a16:creationId xmlns:a16="http://schemas.microsoft.com/office/drawing/2014/main" id="{D2DE06DA-60F8-47CD-9B22-DA7832B0BE8C}"/>
                  </a:ext>
                </a:extLst>
              </p:cNvPr>
              <p:cNvCxnSpPr>
                <a:cxnSpLocks/>
              </p:cNvCxnSpPr>
              <p:nvPr/>
            </p:nvCxnSpPr>
            <p:spPr>
              <a:xfrm>
                <a:off x="732282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00" name="Group 299">
              <a:extLst>
                <a:ext uri="{FF2B5EF4-FFF2-40B4-BE49-F238E27FC236}">
                  <a16:creationId xmlns:a16="http://schemas.microsoft.com/office/drawing/2014/main" id="{B1E49DB1-F4DB-4FFF-91DF-E379EBB91448}"/>
                </a:ext>
              </a:extLst>
            </p:cNvPr>
            <p:cNvGrpSpPr/>
            <p:nvPr/>
          </p:nvGrpSpPr>
          <p:grpSpPr>
            <a:xfrm>
              <a:off x="7618242" y="3550614"/>
              <a:ext cx="590832" cy="117432"/>
              <a:chOff x="7618242" y="3550614"/>
              <a:chExt cx="590832" cy="117432"/>
            </a:xfrm>
          </p:grpSpPr>
          <p:cxnSp>
            <p:nvCxnSpPr>
              <p:cNvPr id="301" name="Straight Connector 300">
                <a:extLst>
                  <a:ext uri="{FF2B5EF4-FFF2-40B4-BE49-F238E27FC236}">
                    <a16:creationId xmlns:a16="http://schemas.microsoft.com/office/drawing/2014/main" id="{D8131113-A7E1-49AD-AC96-E8AF8A684C2E}"/>
                  </a:ext>
                </a:extLst>
              </p:cNvPr>
              <p:cNvCxnSpPr>
                <a:cxnSpLocks/>
              </p:cNvCxnSpPr>
              <p:nvPr/>
            </p:nvCxnSpPr>
            <p:spPr>
              <a:xfrm>
                <a:off x="761824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2" name="Straight Connector 301">
                <a:extLst>
                  <a:ext uri="{FF2B5EF4-FFF2-40B4-BE49-F238E27FC236}">
                    <a16:creationId xmlns:a16="http://schemas.microsoft.com/office/drawing/2014/main" id="{F5AFFA1B-A983-4F19-BAF8-A89C64BA71BA}"/>
                  </a:ext>
                </a:extLst>
              </p:cNvPr>
              <p:cNvCxnSpPr>
                <a:cxnSpLocks/>
              </p:cNvCxnSpPr>
              <p:nvPr/>
            </p:nvCxnSpPr>
            <p:spPr>
              <a:xfrm>
                <a:off x="769209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3" name="Straight Connector 302">
                <a:extLst>
                  <a:ext uri="{FF2B5EF4-FFF2-40B4-BE49-F238E27FC236}">
                    <a16:creationId xmlns:a16="http://schemas.microsoft.com/office/drawing/2014/main" id="{F0572E64-0D7C-4849-95B9-55AA1C7A0AD8}"/>
                  </a:ext>
                </a:extLst>
              </p:cNvPr>
              <p:cNvCxnSpPr>
                <a:cxnSpLocks/>
              </p:cNvCxnSpPr>
              <p:nvPr/>
            </p:nvCxnSpPr>
            <p:spPr>
              <a:xfrm>
                <a:off x="813522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4" name="Straight Connector 303">
                <a:extLst>
                  <a:ext uri="{FF2B5EF4-FFF2-40B4-BE49-F238E27FC236}">
                    <a16:creationId xmlns:a16="http://schemas.microsoft.com/office/drawing/2014/main" id="{D4972C02-ADB3-4D5D-9BE5-BADFE524268D}"/>
                  </a:ext>
                </a:extLst>
              </p:cNvPr>
              <p:cNvCxnSpPr>
                <a:cxnSpLocks/>
              </p:cNvCxnSpPr>
              <p:nvPr/>
            </p:nvCxnSpPr>
            <p:spPr>
              <a:xfrm>
                <a:off x="820907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5" name="Straight Connector 304">
                <a:extLst>
                  <a:ext uri="{FF2B5EF4-FFF2-40B4-BE49-F238E27FC236}">
                    <a16:creationId xmlns:a16="http://schemas.microsoft.com/office/drawing/2014/main" id="{4EFD0419-7549-4778-92A5-E087A725B121}"/>
                  </a:ext>
                </a:extLst>
              </p:cNvPr>
              <p:cNvCxnSpPr>
                <a:cxnSpLocks/>
              </p:cNvCxnSpPr>
              <p:nvPr/>
            </p:nvCxnSpPr>
            <p:spPr>
              <a:xfrm>
                <a:off x="776595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6" name="Straight Connector 305">
                <a:extLst>
                  <a:ext uri="{FF2B5EF4-FFF2-40B4-BE49-F238E27FC236}">
                    <a16:creationId xmlns:a16="http://schemas.microsoft.com/office/drawing/2014/main" id="{28ADDA35-5C2E-4EC9-9244-CA48E9F307FD}"/>
                  </a:ext>
                </a:extLst>
              </p:cNvPr>
              <p:cNvCxnSpPr>
                <a:cxnSpLocks/>
              </p:cNvCxnSpPr>
              <p:nvPr/>
            </p:nvCxnSpPr>
            <p:spPr>
              <a:xfrm>
                <a:off x="783980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a:extLst>
                  <a:ext uri="{FF2B5EF4-FFF2-40B4-BE49-F238E27FC236}">
                    <a16:creationId xmlns:a16="http://schemas.microsoft.com/office/drawing/2014/main" id="{15B1527A-4ADA-4451-91E2-1F1C5D884CE8}"/>
                  </a:ext>
                </a:extLst>
              </p:cNvPr>
              <p:cNvCxnSpPr>
                <a:cxnSpLocks/>
              </p:cNvCxnSpPr>
              <p:nvPr/>
            </p:nvCxnSpPr>
            <p:spPr>
              <a:xfrm>
                <a:off x="791365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8" name="Straight Connector 307">
                <a:extLst>
                  <a:ext uri="{FF2B5EF4-FFF2-40B4-BE49-F238E27FC236}">
                    <a16:creationId xmlns:a16="http://schemas.microsoft.com/office/drawing/2014/main" id="{C2304DFA-6410-47BB-B527-8325EEEDE36D}"/>
                  </a:ext>
                </a:extLst>
              </p:cNvPr>
              <p:cNvCxnSpPr>
                <a:cxnSpLocks/>
              </p:cNvCxnSpPr>
              <p:nvPr/>
            </p:nvCxnSpPr>
            <p:spPr>
              <a:xfrm>
                <a:off x="798751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9" name="Straight Connector 308">
                <a:extLst>
                  <a:ext uri="{FF2B5EF4-FFF2-40B4-BE49-F238E27FC236}">
                    <a16:creationId xmlns:a16="http://schemas.microsoft.com/office/drawing/2014/main" id="{E0EFD777-1220-4AFF-9BE0-9E0602AD9479}"/>
                  </a:ext>
                </a:extLst>
              </p:cNvPr>
              <p:cNvCxnSpPr>
                <a:cxnSpLocks/>
              </p:cNvCxnSpPr>
              <p:nvPr/>
            </p:nvCxnSpPr>
            <p:spPr>
              <a:xfrm>
                <a:off x="806136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7" name="Content Placeholder 2">
            <a:extLst>
              <a:ext uri="{FF2B5EF4-FFF2-40B4-BE49-F238E27FC236}">
                <a16:creationId xmlns:a16="http://schemas.microsoft.com/office/drawing/2014/main" id="{2E4176B0-715B-4253-8E0F-53D2F88AF0E1}"/>
              </a:ext>
            </a:extLst>
          </p:cNvPr>
          <p:cNvSpPr txBox="1">
            <a:spLocks/>
          </p:cNvSpPr>
          <p:nvPr/>
        </p:nvSpPr>
        <p:spPr>
          <a:xfrm>
            <a:off x="623888" y="2658800"/>
            <a:ext cx="10829095" cy="359355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Can you estimate what number the arrow is pointing to? Would 590 be a good estimate? Why not? Which two multiples of a hundred is the number between? What is the mid-point between these two multiples? How can this help you? How do you know the number comes before 550? How many intervals between each hundred? What does this tell you? Which two multiples of 10 is the number between. What would a suitable estimate be?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Repeat for the other arrows, discussing the corresponding multiples either side.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Where do you think 825 would be on the line? 109? 737? Repeat for other numbers.</a:t>
            </a: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US"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cxnSp>
        <p:nvCxnSpPr>
          <p:cNvPr id="139" name="Straight Arrow Connector 138">
            <a:extLst>
              <a:ext uri="{FF2B5EF4-FFF2-40B4-BE49-F238E27FC236}">
                <a16:creationId xmlns:a16="http://schemas.microsoft.com/office/drawing/2014/main" id="{179588D8-4C88-489F-BD04-CE38F6DA3A71}"/>
              </a:ext>
            </a:extLst>
          </p:cNvPr>
          <p:cNvCxnSpPr>
            <a:cxnSpLocks/>
          </p:cNvCxnSpPr>
          <p:nvPr/>
        </p:nvCxnSpPr>
        <p:spPr>
          <a:xfrm>
            <a:off x="1712921" y="164105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0" name="Straight Arrow Connector 139">
            <a:extLst>
              <a:ext uri="{FF2B5EF4-FFF2-40B4-BE49-F238E27FC236}">
                <a16:creationId xmlns:a16="http://schemas.microsoft.com/office/drawing/2014/main" id="{0F2FCA68-36DA-46B2-9615-FC483B39F150}"/>
              </a:ext>
            </a:extLst>
          </p:cNvPr>
          <p:cNvCxnSpPr>
            <a:cxnSpLocks/>
          </p:cNvCxnSpPr>
          <p:nvPr/>
        </p:nvCxnSpPr>
        <p:spPr>
          <a:xfrm>
            <a:off x="9730281" y="164105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1" name="Straight Arrow Connector 140">
            <a:extLst>
              <a:ext uri="{FF2B5EF4-FFF2-40B4-BE49-F238E27FC236}">
                <a16:creationId xmlns:a16="http://schemas.microsoft.com/office/drawing/2014/main" id="{623150B3-18DA-442A-8576-D58A52380D00}"/>
              </a:ext>
            </a:extLst>
          </p:cNvPr>
          <p:cNvCxnSpPr>
            <a:cxnSpLocks/>
          </p:cNvCxnSpPr>
          <p:nvPr/>
        </p:nvCxnSpPr>
        <p:spPr>
          <a:xfrm>
            <a:off x="4073760" y="164105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138" name="TextBox 19">
            <a:extLst>
              <a:ext uri="{FF2B5EF4-FFF2-40B4-BE49-F238E27FC236}">
                <a16:creationId xmlns:a16="http://schemas.microsoft.com/office/drawing/2014/main" id="{85F35A80-92A6-4E8A-AD77-07B8F2156490}"/>
              </a:ext>
            </a:extLst>
          </p:cNvPr>
          <p:cNvSpPr txBox="1"/>
          <p:nvPr/>
        </p:nvSpPr>
        <p:spPr>
          <a:xfrm>
            <a:off x="608042" y="5777851"/>
            <a:ext cx="10101367"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he previous multiple of 100 is ___.The next multiple of 100 is ___.</a:t>
            </a:r>
          </a:p>
        </p:txBody>
      </p:sp>
    </p:spTree>
    <p:custDataLst>
      <p:tags r:id="rId1"/>
    </p:custDataLst>
    <p:extLst>
      <p:ext uri="{BB962C8B-B14F-4D97-AF65-F5344CB8AC3E}">
        <p14:creationId xmlns:p14="http://schemas.microsoft.com/office/powerpoint/2010/main" val="340110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4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3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140"/>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14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11.5"/>
</p:tagLst>
</file>

<file path=ppt/tags/tag3.xml><?xml version="1.0" encoding="utf-8"?>
<p:tagLst xmlns:a="http://schemas.openxmlformats.org/drawingml/2006/main" xmlns:r="http://schemas.openxmlformats.org/officeDocument/2006/relationships" xmlns:p="http://schemas.openxmlformats.org/presentationml/2006/main">
  <p:tag name="TIMING" val="|11.5"/>
</p:tagLst>
</file>

<file path=ppt/tags/tag4.xml><?xml version="1.0" encoding="utf-8"?>
<p:tagLst xmlns:a="http://schemas.openxmlformats.org/drawingml/2006/main" xmlns:r="http://schemas.openxmlformats.org/officeDocument/2006/relationships" xmlns:p="http://schemas.openxmlformats.org/presentationml/2006/main">
  <p:tag name="TIMING" val="|11.5"/>
</p:tagLst>
</file>

<file path=ppt/tags/tag5.xml><?xml version="1.0" encoding="utf-8"?>
<p:tagLst xmlns:a="http://schemas.openxmlformats.org/drawingml/2006/main" xmlns:r="http://schemas.openxmlformats.org/officeDocument/2006/relationships" xmlns:p="http://schemas.openxmlformats.org/presentationml/2006/main">
  <p:tag name="TIMING" val="|11.5"/>
</p:tagLst>
</file>

<file path=ppt/tags/tag6.xml><?xml version="1.0" encoding="utf-8"?>
<p:tagLst xmlns:a="http://schemas.openxmlformats.org/drawingml/2006/main" xmlns:r="http://schemas.openxmlformats.org/officeDocument/2006/relationships" xmlns:p="http://schemas.openxmlformats.org/presentationml/2006/main">
  <p:tag name="TIMING" val="|3.3|1|1.1|1.1|0.7|1"/>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F63B668-DFAE-4152-9A58-A7BB43576FA7}"/>
</file>

<file path=customXml/itemProps2.xml><?xml version="1.0" encoding="utf-8"?>
<ds:datastoreItem xmlns:ds="http://schemas.openxmlformats.org/officeDocument/2006/customXml" ds:itemID="{F52F4355-41EF-4DA9-B998-C6511E367AD2}">
  <ds:schemaRefs>
    <ds:schemaRef ds:uri="http://schemas.microsoft.com/office/2006/metadata/properties"/>
    <ds:schemaRef ds:uri="http://purl.org/dc/terms/"/>
    <ds:schemaRef ds:uri="http://schemas.microsoft.com/office/2006/documentManagement/types"/>
    <ds:schemaRef ds:uri="92be446a-fb96-41da-bd3a-8b4d582e422e"/>
    <ds:schemaRef ds:uri="9a54f591-ca81-4d3f-b3c2-6f30af17eb50"/>
    <ds:schemaRef ds:uri="http://purl.org/dc/dcmitype/"/>
    <ds:schemaRef ds:uri="http://purl.org/dc/elements/1.1/"/>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332</TotalTime>
  <Words>1293</Words>
  <Application>Microsoft Office PowerPoint</Application>
  <PresentationFormat>Widescreen</PresentationFormat>
  <Paragraphs>140</Paragraphs>
  <Slides>17</Slides>
  <Notes>11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Arial</vt:lpstr>
      <vt:lpstr>Calibri</vt:lpstr>
      <vt:lpstr>Calibri Light</vt:lpstr>
      <vt:lpstr>Myriad Pro</vt:lpstr>
      <vt:lpstr>Custom Design</vt:lpstr>
      <vt:lpstr>nctem1</vt:lpstr>
      <vt:lpstr>PowerPoint Presentation</vt:lpstr>
      <vt:lpstr>3NPV-3   Reason about the location of any three-digit number in the linear number system, including identifying the previous and next multiple of 100 and 10. </vt:lpstr>
      <vt:lpstr>3NPV-3: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3NPV-3 Three-digit numbers in the linear number system</vt:lpstr>
      <vt:lpstr>3NPV-3 Three-digit numbers in the linear number system</vt:lpstr>
      <vt:lpstr>3NPV-3 Three-digit numbers in the linear number system</vt:lpstr>
      <vt:lpstr>3NPV-3 Three-digit numbers in the linear number system</vt:lpstr>
      <vt:lpstr>3NPV-3 Three-digit numbers in the linear number system </vt:lpstr>
      <vt:lpstr>3NPV-3 Three-digit numbers in the linear number system</vt:lpstr>
      <vt:lpstr>3NPV-3 Three-digit numbers in the linear number system</vt:lpstr>
      <vt:lpstr>3NPV-3 Three-digit numbers in the linear number system</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13</cp:revision>
  <dcterms:created xsi:type="dcterms:W3CDTF">2020-08-07T06:29:50Z</dcterms:created>
  <dcterms:modified xsi:type="dcterms:W3CDTF">2020-08-18T15:21:18Z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